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1"/>
  </p:notesMasterIdLst>
  <p:sldIdLst>
    <p:sldId id="256" r:id="rId2"/>
    <p:sldId id="259" r:id="rId3"/>
    <p:sldId id="277" r:id="rId4"/>
    <p:sldId id="260" r:id="rId5"/>
    <p:sldId id="278" r:id="rId6"/>
    <p:sldId id="280" r:id="rId7"/>
    <p:sldId id="279" r:id="rId8"/>
    <p:sldId id="282"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B80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8" autoAdjust="0"/>
    <p:restoredTop sz="77845" autoAdjust="0"/>
  </p:normalViewPr>
  <p:slideViewPr>
    <p:cSldViewPr snapToGrid="0">
      <p:cViewPr>
        <p:scale>
          <a:sx n="86" d="100"/>
          <a:sy n="86" d="100"/>
        </p:scale>
        <p:origin x="7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79892-02C9-4790-BA95-3361FCB010FB}" type="datetimeFigureOut">
              <a:rPr lang="en-GB" smtClean="0"/>
              <a:t>09/06/2025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10436-8841-4DC4-91A0-85271D66ED4F}" type="slidenum">
              <a:rPr lang="en-GB" smtClean="0"/>
              <a:t>‹#›</a:t>
            </a:fld>
            <a:endParaRPr lang="en-GB"/>
          </a:p>
        </p:txBody>
      </p:sp>
    </p:spTree>
    <p:extLst>
      <p:ext uri="{BB962C8B-B14F-4D97-AF65-F5344CB8AC3E}">
        <p14:creationId xmlns:p14="http://schemas.microsoft.com/office/powerpoint/2010/main" val="401333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really important that you share your findings as an Environmental data scientist. We can do this in lots of different ways, for example making a poster, writing a report, or simply by telling people what we discovered. A PowerPoint presentation (just like this one!) is a fun and easy way to share what you’ve found. So I’m going to talk you through how to make a presentation and then it’s up to you!</a:t>
            </a:r>
          </a:p>
        </p:txBody>
      </p:sp>
      <p:sp>
        <p:nvSpPr>
          <p:cNvPr id="4" name="Slide Number Placeholder 3"/>
          <p:cNvSpPr>
            <a:spLocks noGrp="1"/>
          </p:cNvSpPr>
          <p:nvPr>
            <p:ph type="sldNum" sz="quarter" idx="5"/>
          </p:nvPr>
        </p:nvSpPr>
        <p:spPr/>
        <p:txBody>
          <a:bodyPr/>
          <a:lstStyle/>
          <a:p>
            <a:fld id="{6D110436-8841-4DC4-91A0-85271D66ED4F}" type="slidenum">
              <a:rPr lang="en-GB" smtClean="0"/>
              <a:t>1</a:t>
            </a:fld>
            <a:endParaRPr lang="en-GB"/>
          </a:p>
        </p:txBody>
      </p:sp>
    </p:spTree>
    <p:extLst>
      <p:ext uri="{BB962C8B-B14F-4D97-AF65-F5344CB8AC3E}">
        <p14:creationId xmlns:p14="http://schemas.microsoft.com/office/powerpoint/2010/main" val="338785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3BF39-D93B-32E4-CF51-B7236931E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73361-28DB-E187-838F-40AD4EFC3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FE625-C87B-708F-BAFA-643E69C1EB73}"/>
              </a:ext>
            </a:extLst>
          </p:cNvPr>
          <p:cNvSpPr>
            <a:spLocks noGrp="1"/>
          </p:cNvSpPr>
          <p:nvPr>
            <p:ph type="body" idx="1"/>
          </p:nvPr>
        </p:nvSpPr>
        <p:spPr/>
        <p:txBody>
          <a:bodyPr/>
          <a:lstStyle/>
          <a:p>
            <a:r>
              <a:rPr lang="en-GB" dirty="0"/>
              <a:t>This is PowerPoint symbol – it be on all school laptops and you can open it by double clicking on this symbol in orange, (*click*) which may be on the desktop. </a:t>
            </a:r>
          </a:p>
          <a:p>
            <a:r>
              <a:rPr lang="en-GB" dirty="0"/>
              <a:t>Or you can search for the app by typing “</a:t>
            </a:r>
            <a:r>
              <a:rPr lang="en-GB" dirty="0" err="1"/>
              <a:t>PowerPoiint</a:t>
            </a:r>
            <a:r>
              <a:rPr lang="en-GB" dirty="0"/>
              <a:t>” (spell it out) in the search bar of your laptop. </a:t>
            </a:r>
          </a:p>
          <a:p>
            <a:r>
              <a:rPr lang="en-GB" dirty="0"/>
              <a:t>This is where the search bar is on my laptop (*click*), but don’t worry it might be slightly different on yours. </a:t>
            </a:r>
          </a:p>
          <a:p>
            <a:r>
              <a:rPr lang="en-GB" dirty="0"/>
              <a:t>Just click on the </a:t>
            </a:r>
            <a:r>
              <a:rPr lang="en-GB" dirty="0" err="1"/>
              <a:t>Powepoint</a:t>
            </a:r>
            <a:r>
              <a:rPr lang="en-GB" dirty="0"/>
              <a:t> App to open it (*click*).</a:t>
            </a:r>
          </a:p>
          <a:p>
            <a:r>
              <a:rPr lang="en-GB" dirty="0"/>
              <a:t>Easy </a:t>
            </a:r>
            <a:r>
              <a:rPr lang="en-GB" dirty="0" err="1"/>
              <a:t>peasy</a:t>
            </a:r>
            <a:r>
              <a:rPr lang="en-GB" dirty="0"/>
              <a:t> </a:t>
            </a:r>
          </a:p>
        </p:txBody>
      </p:sp>
      <p:sp>
        <p:nvSpPr>
          <p:cNvPr id="4" name="Slide Number Placeholder 3">
            <a:extLst>
              <a:ext uri="{FF2B5EF4-FFF2-40B4-BE49-F238E27FC236}">
                <a16:creationId xmlns:a16="http://schemas.microsoft.com/office/drawing/2014/main" id="{5BB20089-FEB4-D2BF-5DA2-1CD3CBC4CAC1}"/>
              </a:ext>
            </a:extLst>
          </p:cNvPr>
          <p:cNvSpPr>
            <a:spLocks noGrp="1"/>
          </p:cNvSpPr>
          <p:nvPr>
            <p:ph type="sldNum" sz="quarter" idx="5"/>
          </p:nvPr>
        </p:nvSpPr>
        <p:spPr/>
        <p:txBody>
          <a:bodyPr/>
          <a:lstStyle/>
          <a:p>
            <a:fld id="{6D110436-8841-4DC4-91A0-85271D66ED4F}" type="slidenum">
              <a:rPr lang="en-GB" smtClean="0"/>
              <a:t>2</a:t>
            </a:fld>
            <a:endParaRPr lang="en-GB"/>
          </a:p>
        </p:txBody>
      </p:sp>
    </p:spTree>
    <p:extLst>
      <p:ext uri="{BB962C8B-B14F-4D97-AF65-F5344CB8AC3E}">
        <p14:creationId xmlns:p14="http://schemas.microsoft.com/office/powerpoint/2010/main" val="101966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647F-04CB-A8E4-7909-427740943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1DBF3-2BD3-9265-8273-4A070F47E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3B6CA-2D0A-F520-AE67-EAE005A9615D}"/>
              </a:ext>
            </a:extLst>
          </p:cNvPr>
          <p:cNvSpPr>
            <a:spLocks noGrp="1"/>
          </p:cNvSpPr>
          <p:nvPr>
            <p:ph type="body" idx="1"/>
          </p:nvPr>
        </p:nvSpPr>
        <p:spPr/>
        <p:txBody>
          <a:bodyPr/>
          <a:lstStyle/>
          <a:p>
            <a:r>
              <a:rPr lang="en-GB" dirty="0"/>
              <a:t>Once you open the programme click on the blank presentation, which is here (*click*), this should open a presentation which should look a bit like this. (*click*). It looks like Microsoft excel and word but is slightly different so I’ll go over the main parts. </a:t>
            </a:r>
          </a:p>
          <a:p>
            <a:pPr marL="171450" indent="-171450">
              <a:buFontTx/>
              <a:buChar char="-"/>
            </a:pPr>
            <a:r>
              <a:rPr lang="en-GB" dirty="0"/>
              <a:t>First of all, (*click*) just Excel, you can use the menus along the top here to choose what you want to do. The home menu, which we are currently on, lets us change the text font, size, colour, and lots of other fun things. Using these buttons underneath it (*click*). These options or buttons change when you click on a different menu. We’ll also look at the aminations menu.</a:t>
            </a:r>
          </a:p>
          <a:p>
            <a:pPr marL="171450" indent="-171450">
              <a:buFontTx/>
              <a:buChar char="-"/>
            </a:pPr>
            <a:r>
              <a:rPr lang="en-GB" dirty="0"/>
              <a:t>A presentation is made of lots of slides – like lots of mini posters. Your slides will appear on the left hand side here (*click*), with the slide you’re working on in the middle (*click*)</a:t>
            </a:r>
          </a:p>
          <a:p>
            <a:pPr marL="171450" indent="-171450">
              <a:buFontTx/>
              <a:buChar char="-"/>
            </a:pPr>
            <a:r>
              <a:rPr lang="en-GB" dirty="0"/>
              <a:t>Sometimes the designer option will pop up on the right side (*click*, you can also find this in the design menu (*click*). This will suggest options to make your slide look good. </a:t>
            </a:r>
          </a:p>
        </p:txBody>
      </p:sp>
      <p:sp>
        <p:nvSpPr>
          <p:cNvPr id="4" name="Slide Number Placeholder 3">
            <a:extLst>
              <a:ext uri="{FF2B5EF4-FFF2-40B4-BE49-F238E27FC236}">
                <a16:creationId xmlns:a16="http://schemas.microsoft.com/office/drawing/2014/main" id="{0C0508FC-860C-AF64-A949-7FC428E7B8FE}"/>
              </a:ext>
            </a:extLst>
          </p:cNvPr>
          <p:cNvSpPr>
            <a:spLocks noGrp="1"/>
          </p:cNvSpPr>
          <p:nvPr>
            <p:ph type="sldNum" sz="quarter" idx="5"/>
          </p:nvPr>
        </p:nvSpPr>
        <p:spPr/>
        <p:txBody>
          <a:bodyPr/>
          <a:lstStyle/>
          <a:p>
            <a:fld id="{6D110436-8841-4DC4-91A0-85271D66ED4F}" type="slidenum">
              <a:rPr lang="en-GB" smtClean="0"/>
              <a:t>3</a:t>
            </a:fld>
            <a:endParaRPr lang="en-GB"/>
          </a:p>
        </p:txBody>
      </p:sp>
    </p:spTree>
    <p:extLst>
      <p:ext uri="{BB962C8B-B14F-4D97-AF65-F5344CB8AC3E}">
        <p14:creationId xmlns:p14="http://schemas.microsoft.com/office/powerpoint/2010/main" val="50854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D153E-566C-8511-03B6-8DEC6CE0E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97FD4-9574-1586-3090-7085A2935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FCB8F-2940-28A3-61BC-29B3E49090A9}"/>
              </a:ext>
            </a:extLst>
          </p:cNvPr>
          <p:cNvSpPr>
            <a:spLocks noGrp="1"/>
          </p:cNvSpPr>
          <p:nvPr>
            <p:ph type="body" idx="1"/>
          </p:nvPr>
        </p:nvSpPr>
        <p:spPr/>
        <p:txBody>
          <a:bodyPr/>
          <a:lstStyle/>
          <a:p>
            <a:r>
              <a:rPr lang="en-GB" dirty="0"/>
              <a:t>Now we know where the important things are we can make a slide. </a:t>
            </a:r>
          </a:p>
          <a:p>
            <a:r>
              <a:rPr lang="en-GB" dirty="0"/>
              <a:t>The first slide in a presentation is usually a title slide. </a:t>
            </a:r>
          </a:p>
          <a:p>
            <a:r>
              <a:rPr lang="en-GB" dirty="0"/>
              <a:t>Click in the middle (the red box here *click*) to add a title (maybe the name of your project)</a:t>
            </a:r>
          </a:p>
          <a:p>
            <a:r>
              <a:rPr lang="en-GB" dirty="0"/>
              <a:t>Then click to add a subtitle (here *click*) – the names of people in your group</a:t>
            </a:r>
          </a:p>
          <a:p>
            <a:r>
              <a:rPr lang="en-GB" dirty="0"/>
              <a:t>You could experiment with clicking different design options from the right side (here *click*) – you can also find more designs on the design menu</a:t>
            </a:r>
          </a:p>
          <a:p>
            <a:r>
              <a:rPr lang="en-GB" dirty="0"/>
              <a:t>Here’s an example of one I made (*click*). Yours will look different depending on your project but have fun. </a:t>
            </a:r>
          </a:p>
        </p:txBody>
      </p:sp>
      <p:sp>
        <p:nvSpPr>
          <p:cNvPr id="4" name="Slide Number Placeholder 3">
            <a:extLst>
              <a:ext uri="{FF2B5EF4-FFF2-40B4-BE49-F238E27FC236}">
                <a16:creationId xmlns:a16="http://schemas.microsoft.com/office/drawing/2014/main" id="{A40979A5-15CF-21DE-7FF7-0E064FBA0FF7}"/>
              </a:ext>
            </a:extLst>
          </p:cNvPr>
          <p:cNvSpPr>
            <a:spLocks noGrp="1"/>
          </p:cNvSpPr>
          <p:nvPr>
            <p:ph type="sldNum" sz="quarter" idx="5"/>
          </p:nvPr>
        </p:nvSpPr>
        <p:spPr/>
        <p:txBody>
          <a:bodyPr/>
          <a:lstStyle/>
          <a:p>
            <a:fld id="{6D110436-8841-4DC4-91A0-85271D66ED4F}" type="slidenum">
              <a:rPr lang="en-GB" smtClean="0"/>
              <a:t>4</a:t>
            </a:fld>
            <a:endParaRPr lang="en-GB"/>
          </a:p>
        </p:txBody>
      </p:sp>
    </p:spTree>
    <p:extLst>
      <p:ext uri="{BB962C8B-B14F-4D97-AF65-F5344CB8AC3E}">
        <p14:creationId xmlns:p14="http://schemas.microsoft.com/office/powerpoint/2010/main" val="194140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CDB33-640B-7F37-10DA-4E5C9CC3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80A72-545B-9650-9867-14344C6A4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532D1-E585-01FC-B4DF-D50B3CD93BE3}"/>
              </a:ext>
            </a:extLst>
          </p:cNvPr>
          <p:cNvSpPr>
            <a:spLocks noGrp="1"/>
          </p:cNvSpPr>
          <p:nvPr>
            <p:ph type="body" idx="1"/>
          </p:nvPr>
        </p:nvSpPr>
        <p:spPr/>
        <p:txBody>
          <a:bodyPr/>
          <a:lstStyle/>
          <a:p>
            <a:r>
              <a:rPr lang="en-GB" dirty="0"/>
              <a:t>Now we’ve made our first slide we could add some more.</a:t>
            </a:r>
          </a:p>
          <a:p>
            <a:r>
              <a:rPr lang="en-GB" dirty="0"/>
              <a:t>To add a new slide just go to the slide list on the left, right click, then New Slide. </a:t>
            </a:r>
          </a:p>
          <a:p>
            <a:r>
              <a:rPr lang="en-GB" dirty="0"/>
              <a:t>*click*</a:t>
            </a:r>
          </a:p>
          <a:p>
            <a:r>
              <a:rPr lang="en-GB" dirty="0"/>
              <a:t>Click to add title then type a title – for example “Our question”</a:t>
            </a:r>
          </a:p>
          <a:p>
            <a:r>
              <a:rPr lang="en-GB" dirty="0"/>
              <a:t>Then click on the “add text” and type your question – here’s mine.</a:t>
            </a:r>
          </a:p>
          <a:p>
            <a:r>
              <a:rPr lang="en-GB" dirty="0"/>
              <a:t>You can change the font and font size by clicking on the box or selecting the words and then changing these options here (*click*) </a:t>
            </a:r>
          </a:p>
          <a:p>
            <a:r>
              <a:rPr lang="en-GB" dirty="0"/>
              <a:t>We can also make sure the words are in the middle by clicking this central button here (*click*)</a:t>
            </a:r>
          </a:p>
          <a:p>
            <a:r>
              <a:rPr lang="en-GB" dirty="0"/>
              <a:t>You can explore more options, just press undo (*click*) if you want to go back</a:t>
            </a:r>
          </a:p>
        </p:txBody>
      </p:sp>
      <p:sp>
        <p:nvSpPr>
          <p:cNvPr id="4" name="Slide Number Placeholder 3">
            <a:extLst>
              <a:ext uri="{FF2B5EF4-FFF2-40B4-BE49-F238E27FC236}">
                <a16:creationId xmlns:a16="http://schemas.microsoft.com/office/drawing/2014/main" id="{112AC24D-E8CA-9D2C-6B4F-D3E895AAB523}"/>
              </a:ext>
            </a:extLst>
          </p:cNvPr>
          <p:cNvSpPr>
            <a:spLocks noGrp="1"/>
          </p:cNvSpPr>
          <p:nvPr>
            <p:ph type="sldNum" sz="quarter" idx="5"/>
          </p:nvPr>
        </p:nvSpPr>
        <p:spPr/>
        <p:txBody>
          <a:bodyPr/>
          <a:lstStyle/>
          <a:p>
            <a:fld id="{6D110436-8841-4DC4-91A0-85271D66ED4F}" type="slidenum">
              <a:rPr lang="en-GB" smtClean="0"/>
              <a:t>5</a:t>
            </a:fld>
            <a:endParaRPr lang="en-GB"/>
          </a:p>
        </p:txBody>
      </p:sp>
    </p:spTree>
    <p:extLst>
      <p:ext uri="{BB962C8B-B14F-4D97-AF65-F5344CB8AC3E}">
        <p14:creationId xmlns:p14="http://schemas.microsoft.com/office/powerpoint/2010/main" val="50786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3B4EE-F396-8E9C-4066-180A7F423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AD5DA-4FAF-8A83-2B62-0E295725A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B279D-8A92-BD70-4D5C-1A6E9B846985}"/>
              </a:ext>
            </a:extLst>
          </p:cNvPr>
          <p:cNvSpPr>
            <a:spLocks noGrp="1"/>
          </p:cNvSpPr>
          <p:nvPr>
            <p:ph type="body" idx="1"/>
          </p:nvPr>
        </p:nvSpPr>
        <p:spPr/>
        <p:txBody>
          <a:bodyPr/>
          <a:lstStyle/>
          <a:p>
            <a:r>
              <a:rPr lang="en-GB" dirty="0"/>
              <a:t>Let’s make some more slides to get the hang of it.</a:t>
            </a:r>
          </a:p>
          <a:p>
            <a:r>
              <a:rPr lang="en-GB" dirty="0"/>
              <a:t>Right click on the slide list and add new slide. </a:t>
            </a:r>
          </a:p>
          <a:p>
            <a:r>
              <a:rPr lang="en-GB" dirty="0"/>
              <a:t>This slide could give us some background on why the topic is important. </a:t>
            </a:r>
          </a:p>
          <a:p>
            <a:r>
              <a:rPr lang="en-GB" dirty="0"/>
              <a:t>Pictures are really useful in presentations – as people are more likely to look at a picture than read lots of words. </a:t>
            </a:r>
          </a:p>
          <a:p>
            <a:r>
              <a:rPr lang="en-GB" dirty="0"/>
              <a:t>To add a picture go the Insert menu here (*click*) then the pictures option here (*click*). </a:t>
            </a:r>
          </a:p>
          <a:p>
            <a:r>
              <a:rPr lang="en-GB" dirty="0"/>
              <a:t>If you have pictures saved on your laptop you can click the top option. It’s usually easiest to add Stock Images here *click*. These are pictures that come with the programme. </a:t>
            </a:r>
          </a:p>
          <a:p>
            <a:r>
              <a:rPr lang="en-GB" dirty="0"/>
              <a:t>When you click on stock images this window pops up. Just search for the picture you want in the search box (*click*), click on a picture or two you’d like (a tick will appear in the corner), then click insert here (*click*). Then click and drag to move the picture around, and use the white corners to change the size.</a:t>
            </a:r>
          </a:p>
        </p:txBody>
      </p:sp>
      <p:sp>
        <p:nvSpPr>
          <p:cNvPr id="4" name="Slide Number Placeholder 3">
            <a:extLst>
              <a:ext uri="{FF2B5EF4-FFF2-40B4-BE49-F238E27FC236}">
                <a16:creationId xmlns:a16="http://schemas.microsoft.com/office/drawing/2014/main" id="{026C0165-9A94-A0BC-96BB-D255A3F2A2FD}"/>
              </a:ext>
            </a:extLst>
          </p:cNvPr>
          <p:cNvSpPr>
            <a:spLocks noGrp="1"/>
          </p:cNvSpPr>
          <p:nvPr>
            <p:ph type="sldNum" sz="quarter" idx="5"/>
          </p:nvPr>
        </p:nvSpPr>
        <p:spPr/>
        <p:txBody>
          <a:bodyPr/>
          <a:lstStyle/>
          <a:p>
            <a:fld id="{6D110436-8841-4DC4-91A0-85271D66ED4F}" type="slidenum">
              <a:rPr lang="en-GB" smtClean="0"/>
              <a:t>6</a:t>
            </a:fld>
            <a:endParaRPr lang="en-GB"/>
          </a:p>
        </p:txBody>
      </p:sp>
    </p:spTree>
    <p:extLst>
      <p:ext uri="{BB962C8B-B14F-4D97-AF65-F5344CB8AC3E}">
        <p14:creationId xmlns:p14="http://schemas.microsoft.com/office/powerpoint/2010/main" val="198228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9EF93-DFCE-1561-A007-61D6B6F23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ABFB9-3521-8833-6CCD-D005C352A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36301-C78C-C48D-59CE-22F239172AD6}"/>
              </a:ext>
            </a:extLst>
          </p:cNvPr>
          <p:cNvSpPr>
            <a:spLocks noGrp="1"/>
          </p:cNvSpPr>
          <p:nvPr>
            <p:ph type="body" idx="1"/>
          </p:nvPr>
        </p:nvSpPr>
        <p:spPr/>
        <p:txBody>
          <a:bodyPr/>
          <a:lstStyle/>
          <a:p>
            <a:r>
              <a:rPr lang="en-GB" dirty="0"/>
              <a:t>We could also animate our picture so that it only appears when we want to talk about it. </a:t>
            </a:r>
          </a:p>
          <a:p>
            <a:r>
              <a:rPr lang="en-GB" dirty="0"/>
              <a:t>To do this:</a:t>
            </a:r>
          </a:p>
          <a:p>
            <a:r>
              <a:rPr lang="en-GB" dirty="0"/>
              <a:t>- Go to the Animations menu here (*click*)</a:t>
            </a:r>
          </a:p>
          <a:p>
            <a:pPr marL="171450" indent="-171450">
              <a:buFontTx/>
              <a:buChar char="-"/>
            </a:pPr>
            <a:r>
              <a:rPr lang="en-GB" dirty="0"/>
              <a:t>Click on the picture then an animation like Fly in</a:t>
            </a:r>
          </a:p>
          <a:p>
            <a:pPr marL="171450" indent="-171450">
              <a:buFontTx/>
              <a:buChar char="-"/>
            </a:pPr>
            <a:r>
              <a:rPr lang="en-GB" dirty="0"/>
              <a:t>This should make it happen on the main slide and a number in orange will appear next to the picture</a:t>
            </a:r>
          </a:p>
          <a:p>
            <a:pPr marL="171450" indent="-171450">
              <a:buFontTx/>
              <a:buChar char="-"/>
            </a:pPr>
            <a:r>
              <a:rPr lang="en-GB" dirty="0"/>
              <a:t>You can also click on the Animation Pane to open a menu to see all the animations and press play to practise them by pressing Play</a:t>
            </a:r>
          </a:p>
        </p:txBody>
      </p:sp>
      <p:sp>
        <p:nvSpPr>
          <p:cNvPr id="4" name="Slide Number Placeholder 3">
            <a:extLst>
              <a:ext uri="{FF2B5EF4-FFF2-40B4-BE49-F238E27FC236}">
                <a16:creationId xmlns:a16="http://schemas.microsoft.com/office/drawing/2014/main" id="{B081B825-0C5D-BA86-3127-2B4351B78413}"/>
              </a:ext>
            </a:extLst>
          </p:cNvPr>
          <p:cNvSpPr>
            <a:spLocks noGrp="1"/>
          </p:cNvSpPr>
          <p:nvPr>
            <p:ph type="sldNum" sz="quarter" idx="5"/>
          </p:nvPr>
        </p:nvSpPr>
        <p:spPr/>
        <p:txBody>
          <a:bodyPr/>
          <a:lstStyle/>
          <a:p>
            <a:fld id="{6D110436-8841-4DC4-91A0-85271D66ED4F}" type="slidenum">
              <a:rPr lang="en-GB" smtClean="0"/>
              <a:t>7</a:t>
            </a:fld>
            <a:endParaRPr lang="en-GB"/>
          </a:p>
        </p:txBody>
      </p:sp>
    </p:spTree>
    <p:extLst>
      <p:ext uri="{BB962C8B-B14F-4D97-AF65-F5344CB8AC3E}">
        <p14:creationId xmlns:p14="http://schemas.microsoft.com/office/powerpoint/2010/main" val="177314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CEC1-E1EB-1A9B-242F-ACBC2FAD2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BF085-27B9-662A-B215-8DA1BEF43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8009E-1FC0-B898-99BE-0FCBF4595094}"/>
              </a:ext>
            </a:extLst>
          </p:cNvPr>
          <p:cNvSpPr>
            <a:spLocks noGrp="1"/>
          </p:cNvSpPr>
          <p:nvPr>
            <p:ph type="body" idx="1"/>
          </p:nvPr>
        </p:nvSpPr>
        <p:spPr/>
        <p:txBody>
          <a:bodyPr/>
          <a:lstStyle/>
          <a:p>
            <a:r>
              <a:rPr lang="en-GB" dirty="0"/>
              <a:t>Once we’ve added all the slides we need (outline on next slide) make to save using the save icon here (*click*)</a:t>
            </a:r>
          </a:p>
          <a:p>
            <a:r>
              <a:rPr lang="en-GB" dirty="0"/>
              <a:t>You could add some notes to remind yourselves what you’re going to say in the notes section. </a:t>
            </a:r>
          </a:p>
          <a:p>
            <a:r>
              <a:rPr lang="en-GB" dirty="0"/>
              <a:t>And press present here (*click*) (or go to Slide Show menu and present from beginning).</a:t>
            </a:r>
          </a:p>
          <a:p>
            <a:r>
              <a:rPr lang="en-GB" dirty="0"/>
              <a:t>This will open the presentation on the full screen so just click to move to the next slide or animation.</a:t>
            </a:r>
          </a:p>
        </p:txBody>
      </p:sp>
      <p:sp>
        <p:nvSpPr>
          <p:cNvPr id="4" name="Slide Number Placeholder 3">
            <a:extLst>
              <a:ext uri="{FF2B5EF4-FFF2-40B4-BE49-F238E27FC236}">
                <a16:creationId xmlns:a16="http://schemas.microsoft.com/office/drawing/2014/main" id="{D63BC489-36AD-23ED-D7C8-E9AF0C8DA608}"/>
              </a:ext>
            </a:extLst>
          </p:cNvPr>
          <p:cNvSpPr>
            <a:spLocks noGrp="1"/>
          </p:cNvSpPr>
          <p:nvPr>
            <p:ph type="sldNum" sz="quarter" idx="5"/>
          </p:nvPr>
        </p:nvSpPr>
        <p:spPr/>
        <p:txBody>
          <a:bodyPr/>
          <a:lstStyle/>
          <a:p>
            <a:fld id="{6D110436-8841-4DC4-91A0-85271D66ED4F}" type="slidenum">
              <a:rPr lang="en-GB" smtClean="0"/>
              <a:t>8</a:t>
            </a:fld>
            <a:endParaRPr lang="en-GB"/>
          </a:p>
        </p:txBody>
      </p:sp>
    </p:spTree>
    <p:extLst>
      <p:ext uri="{BB962C8B-B14F-4D97-AF65-F5344CB8AC3E}">
        <p14:creationId xmlns:p14="http://schemas.microsoft.com/office/powerpoint/2010/main" val="20355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10436-8841-4DC4-91A0-85271D66ED4F}" type="slidenum">
              <a:rPr lang="en-GB" smtClean="0"/>
              <a:t>9</a:t>
            </a:fld>
            <a:endParaRPr lang="en-GB"/>
          </a:p>
        </p:txBody>
      </p:sp>
    </p:spTree>
    <p:extLst>
      <p:ext uri="{BB962C8B-B14F-4D97-AF65-F5344CB8AC3E}">
        <p14:creationId xmlns:p14="http://schemas.microsoft.com/office/powerpoint/2010/main" val="461358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7895019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C0D7C-51DF-4589-9610-3211306E6AEA}" type="datetimeFigureOut">
              <a:rPr lang="en-GB" smtClean="0"/>
              <a:t>09/06/2025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25560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33468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970220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63110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269535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58397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68620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61550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7523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9645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C0D7C-51DF-4589-9610-3211306E6AEA}" type="datetimeFigureOut">
              <a:rPr lang="en-GB" smtClean="0"/>
              <a:t>09/06/2025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84133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C0D7C-51DF-4589-9610-3211306E6AEA}" type="datetimeFigureOut">
              <a:rPr lang="en-GB" smtClean="0"/>
              <a:t>09/06/2025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50250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C0D7C-51DF-4589-9610-3211306E6AEA}" type="datetimeFigureOut">
              <a:rPr lang="en-GB" smtClean="0"/>
              <a:t>09/06/2025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40858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03C0D7C-51DF-4589-9610-3211306E6AEA}" type="datetimeFigureOut">
              <a:rPr lang="en-GB" smtClean="0"/>
              <a:t>09/06/2025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34561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C0D7C-51DF-4589-9610-3211306E6AEA}" type="datetimeFigureOut">
              <a:rPr lang="en-GB" smtClean="0"/>
              <a:t>09/06/2025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68755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C0D7C-51DF-4589-9610-3211306E6AEA}" type="datetimeFigureOut">
              <a:rPr lang="en-GB" smtClean="0"/>
              <a:t>09/06/2025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93166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3C0D7C-51DF-4589-9610-3211306E6AEA}" type="datetimeFigureOut">
              <a:rPr lang="en-GB" smtClean="0"/>
              <a:t>09/06/2025</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C4F4BA-5B3A-46E5-846B-984BA8FC193F}" type="slidenum">
              <a:rPr lang="en-GB" smtClean="0"/>
              <a:t>‹#›</a:t>
            </a:fld>
            <a:endParaRPr lang="en-GB"/>
          </a:p>
        </p:txBody>
      </p:sp>
    </p:spTree>
    <p:extLst>
      <p:ext uri="{BB962C8B-B14F-4D97-AF65-F5344CB8AC3E}">
        <p14:creationId xmlns:p14="http://schemas.microsoft.com/office/powerpoint/2010/main" val="45425849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hyperlink" Target="https://pixabay.com/en/businessman-cartoons-training-607785/" TargetMode="External"/><Relationship Id="rId4" Type="http://schemas.openxmlformats.org/officeDocument/2006/relationships/image" Target="../media/image22.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3D55A4-0FF4-C841-B008-8B6AA5ECA416}"/>
              </a:ext>
            </a:extLst>
          </p:cNvPr>
          <p:cNvSpPr/>
          <p:nvPr/>
        </p:nvSpPr>
        <p:spPr>
          <a:xfrm>
            <a:off x="0" y="0"/>
            <a:ext cx="12192000"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9914ED3-3AC4-A543-6452-F05543C6E6F2}"/>
              </a:ext>
            </a:extLst>
          </p:cNvPr>
          <p:cNvPicPr>
            <a:picLocks noChangeAspect="1"/>
          </p:cNvPicPr>
          <p:nvPr/>
        </p:nvPicPr>
        <p:blipFill>
          <a:blip r:embed="rId4">
            <a:extLst>
              <a:ext uri="{28A0092B-C50C-407E-A947-70E740481C1C}">
                <a14:useLocalDpi xmlns:a14="http://schemas.microsoft.com/office/drawing/2010/main" val="0"/>
              </a:ext>
            </a:extLst>
          </a:blip>
          <a:srcRect l="5020" r="6315"/>
          <a:stretch/>
        </p:blipFill>
        <p:spPr>
          <a:xfrm>
            <a:off x="-3175" y="-1786"/>
            <a:ext cx="12192000" cy="6798612"/>
          </a:xfrm>
          <a:prstGeom prst="rect">
            <a:avLst/>
          </a:prstGeom>
        </p:spPr>
      </p:pic>
      <p:pic>
        <p:nvPicPr>
          <p:cNvPr id="56" name="Picture 55">
            <a:extLst>
              <a:ext uri="{FF2B5EF4-FFF2-40B4-BE49-F238E27FC236}">
                <a16:creationId xmlns:a16="http://schemas.microsoft.com/office/drawing/2014/main" id="{98BF0107-3463-486E-B9EE-5A5727B4F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Picture 3" descr="A black screen with white text&#10;&#10;AI-generated content may be incorrect.">
            <a:extLst>
              <a:ext uri="{FF2B5EF4-FFF2-40B4-BE49-F238E27FC236}">
                <a16:creationId xmlns:a16="http://schemas.microsoft.com/office/drawing/2014/main" id="{CC42BC75-5898-1A42-1CDD-8EEA411BA6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119" y="503378"/>
            <a:ext cx="15711888" cy="2403946"/>
          </a:xfrm>
          <a:prstGeom prst="rect">
            <a:avLst/>
          </a:prstGeom>
        </p:spPr>
      </p:pic>
      <p:sp>
        <p:nvSpPr>
          <p:cNvPr id="3" name="TextBox 2">
            <a:extLst>
              <a:ext uri="{FF2B5EF4-FFF2-40B4-BE49-F238E27FC236}">
                <a16:creationId xmlns:a16="http://schemas.microsoft.com/office/drawing/2014/main" id="{518D6AE2-14B6-668C-4159-0CD38DE3F58E}"/>
              </a:ext>
            </a:extLst>
          </p:cNvPr>
          <p:cNvSpPr txBox="1"/>
          <p:nvPr/>
        </p:nvSpPr>
        <p:spPr>
          <a:xfrm>
            <a:off x="1672354" y="5995245"/>
            <a:ext cx="8840941" cy="769441"/>
          </a:xfrm>
          <a:prstGeom prst="rect">
            <a:avLst/>
          </a:prstGeom>
          <a:noFill/>
        </p:spPr>
        <p:txBody>
          <a:bodyPr wrap="square" rtlCol="0">
            <a:spAutoFit/>
          </a:bodyPr>
          <a:lstStyle/>
          <a:p>
            <a:pPr algn="ctr"/>
            <a:r>
              <a:rPr lang="en-GB" sz="4400" spc="200" dirty="0">
                <a:ln w="38100">
                  <a:solidFill>
                    <a:sysClr val="windowText" lastClr="000000"/>
                  </a:solidFill>
                </a:ln>
                <a:solidFill>
                  <a:schemeClr val="accent5">
                    <a:lumMod val="20000"/>
                    <a:lumOff val="80000"/>
                  </a:schemeClr>
                </a:solidFill>
                <a:latin typeface="Dorky Circle" pitchFamily="50" charset="0"/>
              </a:rPr>
              <a:t>Making a presentation</a:t>
            </a:r>
          </a:p>
        </p:txBody>
      </p:sp>
      <p:pic>
        <p:nvPicPr>
          <p:cNvPr id="5" name="Picture 2" descr="Microsoft PowerPoint logo and symbol, meaning, history, PNG">
            <a:extLst>
              <a:ext uri="{FF2B5EF4-FFF2-40B4-BE49-F238E27FC236}">
                <a16:creationId xmlns:a16="http://schemas.microsoft.com/office/drawing/2014/main" id="{D0F6E524-C91F-8D33-ABE0-C5D20F44CA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85" y="3950677"/>
            <a:ext cx="2349803" cy="14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4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65E3-86A1-1254-77BB-01377D9F39F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0956D58-CC91-890D-448E-238B016C6516}"/>
              </a:ext>
            </a:extLst>
          </p:cNvPr>
          <p:cNvPicPr>
            <a:picLocks noChangeAspect="1"/>
          </p:cNvPicPr>
          <p:nvPr/>
        </p:nvPicPr>
        <p:blipFill>
          <a:blip r:embed="rId3"/>
          <a:stretch>
            <a:fillRect/>
          </a:stretch>
        </p:blipFill>
        <p:spPr>
          <a:xfrm>
            <a:off x="6900257" y="328778"/>
            <a:ext cx="2195616" cy="4504117"/>
          </a:xfrm>
          <a:prstGeom prst="rect">
            <a:avLst/>
          </a:prstGeom>
        </p:spPr>
      </p:pic>
      <p:sp>
        <p:nvSpPr>
          <p:cNvPr id="21" name="Rectangle 20">
            <a:extLst>
              <a:ext uri="{FF2B5EF4-FFF2-40B4-BE49-F238E27FC236}">
                <a16:creationId xmlns:a16="http://schemas.microsoft.com/office/drawing/2014/main" id="{9B489977-ACDB-7B5C-4C38-821CF897DCC1}"/>
              </a:ext>
            </a:extLst>
          </p:cNvPr>
          <p:cNvSpPr/>
          <p:nvPr/>
        </p:nvSpPr>
        <p:spPr>
          <a:xfrm>
            <a:off x="6900257" y="4584031"/>
            <a:ext cx="1112956" cy="2488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F147F6A-5E8E-C93C-2315-243A4549B771}"/>
              </a:ext>
            </a:extLst>
          </p:cNvPr>
          <p:cNvSpPr/>
          <p:nvPr/>
        </p:nvSpPr>
        <p:spPr>
          <a:xfrm>
            <a:off x="7038861" y="1001633"/>
            <a:ext cx="1112956" cy="3753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background with white text&#10;&#10;AI-generated content may be incorrect.">
            <a:extLst>
              <a:ext uri="{FF2B5EF4-FFF2-40B4-BE49-F238E27FC236}">
                <a16:creationId xmlns:a16="http://schemas.microsoft.com/office/drawing/2014/main" id="{F3AA8DF0-A0A4-98EF-3D1E-D55F47015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692" y="4816629"/>
            <a:ext cx="8750851" cy="1437078"/>
          </a:xfrm>
          <a:prstGeom prst="rect">
            <a:avLst/>
          </a:prstGeom>
        </p:spPr>
      </p:pic>
      <p:pic>
        <p:nvPicPr>
          <p:cNvPr id="5" name="Picture 2" descr="Microsoft PowerPoint logo and symbol, meaning, history, PNG">
            <a:extLst>
              <a:ext uri="{FF2B5EF4-FFF2-40B4-BE49-F238E27FC236}">
                <a16:creationId xmlns:a16="http://schemas.microsoft.com/office/drawing/2014/main" id="{410C960D-3189-7030-F85A-A5B154853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34" y="1129143"/>
            <a:ext cx="4645421" cy="29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69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BC7DC-C2C5-4B48-DB03-46594A3AF8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459D96-7990-E21C-AE44-862EE5928E02}"/>
              </a:ext>
            </a:extLst>
          </p:cNvPr>
          <p:cNvPicPr>
            <a:picLocks noChangeAspect="1"/>
          </p:cNvPicPr>
          <p:nvPr/>
        </p:nvPicPr>
        <p:blipFill>
          <a:blip r:embed="rId3"/>
          <a:srcRect b="17084"/>
          <a:stretch/>
        </p:blipFill>
        <p:spPr>
          <a:xfrm>
            <a:off x="25312" y="805212"/>
            <a:ext cx="9164329" cy="4099526"/>
          </a:xfrm>
          <a:prstGeom prst="rect">
            <a:avLst/>
          </a:prstGeom>
        </p:spPr>
      </p:pic>
      <p:pic>
        <p:nvPicPr>
          <p:cNvPr id="7" name="Picture 6">
            <a:extLst>
              <a:ext uri="{FF2B5EF4-FFF2-40B4-BE49-F238E27FC236}">
                <a16:creationId xmlns:a16="http://schemas.microsoft.com/office/drawing/2014/main" id="{0EE55101-F149-82C9-A3A8-D9680542E723}"/>
              </a:ext>
            </a:extLst>
          </p:cNvPr>
          <p:cNvPicPr>
            <a:picLocks noChangeAspect="1"/>
          </p:cNvPicPr>
          <p:nvPr/>
        </p:nvPicPr>
        <p:blipFill>
          <a:blip r:embed="rId4"/>
          <a:stretch>
            <a:fillRect/>
          </a:stretch>
        </p:blipFill>
        <p:spPr>
          <a:xfrm>
            <a:off x="4017512" y="1748566"/>
            <a:ext cx="8038129" cy="4921996"/>
          </a:xfrm>
          <a:prstGeom prst="rect">
            <a:avLst/>
          </a:prstGeom>
        </p:spPr>
      </p:pic>
      <p:sp>
        <p:nvSpPr>
          <p:cNvPr id="10" name="Rectangle 9">
            <a:extLst>
              <a:ext uri="{FF2B5EF4-FFF2-40B4-BE49-F238E27FC236}">
                <a16:creationId xmlns:a16="http://schemas.microsoft.com/office/drawing/2014/main" id="{03248443-628F-FD15-15A6-1DEE914EB3FA}"/>
              </a:ext>
            </a:extLst>
          </p:cNvPr>
          <p:cNvSpPr/>
          <p:nvPr/>
        </p:nvSpPr>
        <p:spPr>
          <a:xfrm>
            <a:off x="1252649" y="2281895"/>
            <a:ext cx="1490551" cy="12912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8E111E53-47ED-0246-D658-D11287A47C03}"/>
              </a:ext>
            </a:extLst>
          </p:cNvPr>
          <p:cNvGrpSpPr/>
          <p:nvPr/>
        </p:nvGrpSpPr>
        <p:grpSpPr>
          <a:xfrm>
            <a:off x="4101698" y="1727446"/>
            <a:ext cx="6362255" cy="579357"/>
            <a:chOff x="4699705" y="2706065"/>
            <a:chExt cx="5662616" cy="579357"/>
          </a:xfrm>
        </p:grpSpPr>
        <p:sp>
          <p:nvSpPr>
            <p:cNvPr id="11" name="Rectangle 10">
              <a:extLst>
                <a:ext uri="{FF2B5EF4-FFF2-40B4-BE49-F238E27FC236}">
                  <a16:creationId xmlns:a16="http://schemas.microsoft.com/office/drawing/2014/main" id="{3521B3CD-CC52-59A1-57B0-2F599D1EB498}"/>
                </a:ext>
              </a:extLst>
            </p:cNvPr>
            <p:cNvSpPr/>
            <p:nvPr/>
          </p:nvSpPr>
          <p:spPr>
            <a:xfrm>
              <a:off x="4699705" y="3075397"/>
              <a:ext cx="4528436" cy="210025"/>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8B121D2-365A-D2D8-C699-231524789EF9}"/>
                </a:ext>
              </a:extLst>
            </p:cNvPr>
            <p:cNvSpPr txBox="1"/>
            <p:nvPr/>
          </p:nvSpPr>
          <p:spPr>
            <a:xfrm>
              <a:off x="9614431" y="2706065"/>
              <a:ext cx="747890" cy="369332"/>
            </a:xfrm>
            <a:prstGeom prst="rect">
              <a:avLst/>
            </a:prstGeom>
            <a:noFill/>
          </p:spPr>
          <p:txBody>
            <a:bodyPr wrap="none" rtlCol="0">
              <a:spAutoFit/>
            </a:bodyPr>
            <a:lstStyle/>
            <a:p>
              <a:r>
                <a:rPr lang="en-GB" b="1" dirty="0">
                  <a:solidFill>
                    <a:schemeClr val="accent5"/>
                  </a:solidFill>
                </a:rPr>
                <a:t>Menus</a:t>
              </a:r>
            </a:p>
          </p:txBody>
        </p:sp>
        <p:sp>
          <p:nvSpPr>
            <p:cNvPr id="13" name="Arrow: Right 12">
              <a:extLst>
                <a:ext uri="{FF2B5EF4-FFF2-40B4-BE49-F238E27FC236}">
                  <a16:creationId xmlns:a16="http://schemas.microsoft.com/office/drawing/2014/main" id="{97A05F7D-0F11-3B17-6E32-0C39DE266308}"/>
                </a:ext>
              </a:extLst>
            </p:cNvPr>
            <p:cNvSpPr/>
            <p:nvPr/>
          </p:nvSpPr>
          <p:spPr>
            <a:xfrm rot="20389233" flipH="1">
              <a:off x="9253706" y="3008021"/>
              <a:ext cx="438912" cy="16720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C60B703A-E83B-633A-4858-C4B8EAB233F1}"/>
              </a:ext>
            </a:extLst>
          </p:cNvPr>
          <p:cNvGrpSpPr/>
          <p:nvPr/>
        </p:nvGrpSpPr>
        <p:grpSpPr>
          <a:xfrm>
            <a:off x="5883442" y="2324719"/>
            <a:ext cx="4335343" cy="704617"/>
            <a:chOff x="4685755" y="2933450"/>
            <a:chExt cx="3489803" cy="704617"/>
          </a:xfrm>
        </p:grpSpPr>
        <p:sp>
          <p:nvSpPr>
            <p:cNvPr id="16" name="Rectangle 15">
              <a:extLst>
                <a:ext uri="{FF2B5EF4-FFF2-40B4-BE49-F238E27FC236}">
                  <a16:creationId xmlns:a16="http://schemas.microsoft.com/office/drawing/2014/main" id="{CE6E5BE5-A1C7-D18C-A90A-ECC212155F2D}"/>
                </a:ext>
              </a:extLst>
            </p:cNvPr>
            <p:cNvSpPr/>
            <p:nvPr/>
          </p:nvSpPr>
          <p:spPr>
            <a:xfrm>
              <a:off x="4685755" y="2933450"/>
              <a:ext cx="1172596" cy="53578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C7ABD04B-B023-3081-5034-C54E85F30F61}"/>
                </a:ext>
              </a:extLst>
            </p:cNvPr>
            <p:cNvSpPr txBox="1"/>
            <p:nvPr/>
          </p:nvSpPr>
          <p:spPr>
            <a:xfrm>
              <a:off x="6148979" y="3268735"/>
              <a:ext cx="2026579" cy="369332"/>
            </a:xfrm>
            <a:prstGeom prst="rect">
              <a:avLst/>
            </a:prstGeom>
            <a:noFill/>
          </p:spPr>
          <p:txBody>
            <a:bodyPr wrap="none" rtlCol="0">
              <a:spAutoFit/>
            </a:bodyPr>
            <a:lstStyle/>
            <a:p>
              <a:r>
                <a:rPr lang="en-GB" b="1" dirty="0">
                  <a:solidFill>
                    <a:schemeClr val="accent4"/>
                  </a:solidFill>
                </a:rPr>
                <a:t>Text changing buttons</a:t>
              </a:r>
            </a:p>
          </p:txBody>
        </p:sp>
        <p:sp>
          <p:nvSpPr>
            <p:cNvPr id="18" name="Arrow: Right 17">
              <a:extLst>
                <a:ext uri="{FF2B5EF4-FFF2-40B4-BE49-F238E27FC236}">
                  <a16:creationId xmlns:a16="http://schemas.microsoft.com/office/drawing/2014/main" id="{9E21F50A-8B92-6BAD-7B43-7E9E21C8CF75}"/>
                </a:ext>
              </a:extLst>
            </p:cNvPr>
            <p:cNvSpPr/>
            <p:nvPr/>
          </p:nvSpPr>
          <p:spPr>
            <a:xfrm rot="1541808" flipH="1">
              <a:off x="5906998" y="3285359"/>
              <a:ext cx="252077" cy="16185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4404684-1F3A-F07C-FE16-7B1037797208}"/>
              </a:ext>
            </a:extLst>
          </p:cNvPr>
          <p:cNvGrpSpPr/>
          <p:nvPr/>
        </p:nvGrpSpPr>
        <p:grpSpPr>
          <a:xfrm>
            <a:off x="7835984" y="3005934"/>
            <a:ext cx="4118194" cy="3290361"/>
            <a:chOff x="3089675" y="3075396"/>
            <a:chExt cx="3665338" cy="3290361"/>
          </a:xfrm>
        </p:grpSpPr>
        <p:sp>
          <p:nvSpPr>
            <p:cNvPr id="21" name="Rectangle 20">
              <a:extLst>
                <a:ext uri="{FF2B5EF4-FFF2-40B4-BE49-F238E27FC236}">
                  <a16:creationId xmlns:a16="http://schemas.microsoft.com/office/drawing/2014/main" id="{E74E74F5-6B7F-6CD1-6CB3-EECE054469EF}"/>
                </a:ext>
              </a:extLst>
            </p:cNvPr>
            <p:cNvSpPr/>
            <p:nvPr/>
          </p:nvSpPr>
          <p:spPr>
            <a:xfrm>
              <a:off x="4722956" y="3075396"/>
              <a:ext cx="2032057" cy="329036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590E41B-610F-AEC5-57DE-DBCA0D31DD22}"/>
                </a:ext>
              </a:extLst>
            </p:cNvPr>
            <p:cNvSpPr txBox="1"/>
            <p:nvPr/>
          </p:nvSpPr>
          <p:spPr>
            <a:xfrm>
              <a:off x="3089675" y="5624299"/>
              <a:ext cx="908313" cy="369332"/>
            </a:xfrm>
            <a:prstGeom prst="rect">
              <a:avLst/>
            </a:prstGeom>
            <a:noFill/>
          </p:spPr>
          <p:txBody>
            <a:bodyPr wrap="none" rtlCol="0">
              <a:spAutoFit/>
            </a:bodyPr>
            <a:lstStyle/>
            <a:p>
              <a:r>
                <a:rPr lang="en-GB" b="1" dirty="0">
                  <a:solidFill>
                    <a:schemeClr val="accent1"/>
                  </a:solidFill>
                </a:rPr>
                <a:t>Designer</a:t>
              </a:r>
            </a:p>
          </p:txBody>
        </p:sp>
        <p:sp>
          <p:nvSpPr>
            <p:cNvPr id="23" name="Arrow: Right 22">
              <a:extLst>
                <a:ext uri="{FF2B5EF4-FFF2-40B4-BE49-F238E27FC236}">
                  <a16:creationId xmlns:a16="http://schemas.microsoft.com/office/drawing/2014/main" id="{C482837A-BABA-A7EA-98F3-5FE79F34FD00}"/>
                </a:ext>
              </a:extLst>
            </p:cNvPr>
            <p:cNvSpPr/>
            <p:nvPr/>
          </p:nvSpPr>
          <p:spPr>
            <a:xfrm>
              <a:off x="3997988" y="5732293"/>
              <a:ext cx="674237" cy="1533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0FDD20EC-77FA-44C3-BBE1-D9344A173A55}"/>
              </a:ext>
            </a:extLst>
          </p:cNvPr>
          <p:cNvGrpSpPr/>
          <p:nvPr/>
        </p:nvGrpSpPr>
        <p:grpSpPr>
          <a:xfrm>
            <a:off x="5007283" y="3005935"/>
            <a:ext cx="4616375" cy="3290362"/>
            <a:chOff x="4734856" y="3070996"/>
            <a:chExt cx="4108725" cy="3290362"/>
          </a:xfrm>
        </p:grpSpPr>
        <p:sp>
          <p:nvSpPr>
            <p:cNvPr id="25" name="Rectangle 24">
              <a:extLst>
                <a:ext uri="{FF2B5EF4-FFF2-40B4-BE49-F238E27FC236}">
                  <a16:creationId xmlns:a16="http://schemas.microsoft.com/office/drawing/2014/main" id="{C190474A-D8B7-3D17-CF7D-881DB4C40F0A}"/>
                </a:ext>
              </a:extLst>
            </p:cNvPr>
            <p:cNvSpPr/>
            <p:nvPr/>
          </p:nvSpPr>
          <p:spPr>
            <a:xfrm>
              <a:off x="4734856" y="3070996"/>
              <a:ext cx="4108725" cy="3290362"/>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51EE66B-F345-AD44-EA91-D2DEF2F590E8}"/>
                </a:ext>
              </a:extLst>
            </p:cNvPr>
            <p:cNvSpPr txBox="1"/>
            <p:nvPr/>
          </p:nvSpPr>
          <p:spPr>
            <a:xfrm>
              <a:off x="4866122" y="3528818"/>
              <a:ext cx="840626" cy="369332"/>
            </a:xfrm>
            <a:prstGeom prst="rect">
              <a:avLst/>
            </a:prstGeom>
            <a:noFill/>
          </p:spPr>
          <p:txBody>
            <a:bodyPr wrap="none" rtlCol="0">
              <a:spAutoFit/>
            </a:bodyPr>
            <a:lstStyle/>
            <a:p>
              <a:r>
                <a:rPr lang="en-GB" b="1" dirty="0">
                  <a:solidFill>
                    <a:schemeClr val="accent2"/>
                  </a:solidFill>
                </a:rPr>
                <a:t>Slide on</a:t>
              </a:r>
            </a:p>
          </p:txBody>
        </p:sp>
        <p:sp>
          <p:nvSpPr>
            <p:cNvPr id="27" name="Arrow: Right 26">
              <a:extLst>
                <a:ext uri="{FF2B5EF4-FFF2-40B4-BE49-F238E27FC236}">
                  <a16:creationId xmlns:a16="http://schemas.microsoft.com/office/drawing/2014/main" id="{C7E785D5-2696-1D6E-2B56-E172905D90CF}"/>
                </a:ext>
              </a:extLst>
            </p:cNvPr>
            <p:cNvSpPr/>
            <p:nvPr/>
          </p:nvSpPr>
          <p:spPr>
            <a:xfrm rot="7911186" flipH="1">
              <a:off x="5628005" y="3306657"/>
              <a:ext cx="493141" cy="14881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1A3D30A6-08DD-B2EE-859D-2CEC272F756C}"/>
              </a:ext>
            </a:extLst>
          </p:cNvPr>
          <p:cNvGrpSpPr/>
          <p:nvPr/>
        </p:nvGrpSpPr>
        <p:grpSpPr>
          <a:xfrm>
            <a:off x="2548369" y="3005935"/>
            <a:ext cx="2419418" cy="3290362"/>
            <a:chOff x="5088045" y="1926903"/>
            <a:chExt cx="2153369" cy="3290362"/>
          </a:xfrm>
        </p:grpSpPr>
        <p:sp>
          <p:nvSpPr>
            <p:cNvPr id="29" name="Rectangle 28">
              <a:extLst>
                <a:ext uri="{FF2B5EF4-FFF2-40B4-BE49-F238E27FC236}">
                  <a16:creationId xmlns:a16="http://schemas.microsoft.com/office/drawing/2014/main" id="{30D4145C-AA07-08E2-74CF-F7532BFDA443}"/>
                </a:ext>
              </a:extLst>
            </p:cNvPr>
            <p:cNvSpPr/>
            <p:nvPr/>
          </p:nvSpPr>
          <p:spPr>
            <a:xfrm>
              <a:off x="6465940" y="1926903"/>
              <a:ext cx="775474" cy="3290362"/>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672E86F4-58FB-32CB-E5F6-2754C657BCE4}"/>
                </a:ext>
              </a:extLst>
            </p:cNvPr>
            <p:cNvSpPr txBox="1"/>
            <p:nvPr/>
          </p:nvSpPr>
          <p:spPr>
            <a:xfrm>
              <a:off x="5088045" y="3845421"/>
              <a:ext cx="910540" cy="369332"/>
            </a:xfrm>
            <a:prstGeom prst="rect">
              <a:avLst/>
            </a:prstGeom>
            <a:noFill/>
          </p:spPr>
          <p:txBody>
            <a:bodyPr wrap="none" rtlCol="0">
              <a:spAutoFit/>
            </a:bodyPr>
            <a:lstStyle/>
            <a:p>
              <a:r>
                <a:rPr lang="en-GB" b="1" dirty="0">
                  <a:solidFill>
                    <a:schemeClr val="accent3"/>
                  </a:solidFill>
                </a:rPr>
                <a:t>All slides</a:t>
              </a:r>
            </a:p>
          </p:txBody>
        </p:sp>
        <p:sp>
          <p:nvSpPr>
            <p:cNvPr id="31" name="Arrow: Right 30">
              <a:extLst>
                <a:ext uri="{FF2B5EF4-FFF2-40B4-BE49-F238E27FC236}">
                  <a16:creationId xmlns:a16="http://schemas.microsoft.com/office/drawing/2014/main" id="{45ED1405-CF03-3682-158A-0068B7FCDA9A}"/>
                </a:ext>
              </a:extLst>
            </p:cNvPr>
            <p:cNvSpPr/>
            <p:nvPr/>
          </p:nvSpPr>
          <p:spPr>
            <a:xfrm>
              <a:off x="5991875" y="3966282"/>
              <a:ext cx="438912" cy="167204"/>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319E95CA-78B2-2939-C918-0A57EF70CD8D}"/>
              </a:ext>
            </a:extLst>
          </p:cNvPr>
          <p:cNvGrpSpPr/>
          <p:nvPr/>
        </p:nvGrpSpPr>
        <p:grpSpPr>
          <a:xfrm>
            <a:off x="4967789" y="1360616"/>
            <a:ext cx="1316387" cy="915916"/>
            <a:chOff x="6030134" y="3298599"/>
            <a:chExt cx="1171631" cy="915916"/>
          </a:xfrm>
        </p:grpSpPr>
        <p:sp>
          <p:nvSpPr>
            <p:cNvPr id="33" name="Rectangle 32">
              <a:extLst>
                <a:ext uri="{FF2B5EF4-FFF2-40B4-BE49-F238E27FC236}">
                  <a16:creationId xmlns:a16="http://schemas.microsoft.com/office/drawing/2014/main" id="{F52F25E0-B9FF-2AAD-72F9-BEB025CFEAF7}"/>
                </a:ext>
              </a:extLst>
            </p:cNvPr>
            <p:cNvSpPr/>
            <p:nvPr/>
          </p:nvSpPr>
          <p:spPr>
            <a:xfrm>
              <a:off x="6538682" y="4057340"/>
              <a:ext cx="379498" cy="157175"/>
            </a:xfrm>
            <a:prstGeom prst="rect">
              <a:avLst/>
            </a:prstGeom>
            <a:noFill/>
            <a:ln w="28575">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3930161A-AD97-35A7-1973-51345647E80E}"/>
                </a:ext>
              </a:extLst>
            </p:cNvPr>
            <p:cNvSpPr txBox="1"/>
            <p:nvPr/>
          </p:nvSpPr>
          <p:spPr>
            <a:xfrm>
              <a:off x="6030134" y="3298599"/>
              <a:ext cx="1171631" cy="369332"/>
            </a:xfrm>
            <a:prstGeom prst="rect">
              <a:avLst/>
            </a:prstGeom>
            <a:noFill/>
          </p:spPr>
          <p:txBody>
            <a:bodyPr wrap="none" rtlCol="0">
              <a:spAutoFit/>
            </a:bodyPr>
            <a:lstStyle/>
            <a:p>
              <a:r>
                <a:rPr lang="en-GB" b="1" dirty="0">
                  <a:solidFill>
                    <a:srgbClr val="FF66FF"/>
                  </a:solidFill>
                </a:rPr>
                <a:t>Slide design</a:t>
              </a:r>
            </a:p>
          </p:txBody>
        </p:sp>
        <p:sp>
          <p:nvSpPr>
            <p:cNvPr id="35" name="Arrow: Right 34">
              <a:extLst>
                <a:ext uri="{FF2B5EF4-FFF2-40B4-BE49-F238E27FC236}">
                  <a16:creationId xmlns:a16="http://schemas.microsoft.com/office/drawing/2014/main" id="{A1F87E11-26FA-1909-14C4-3942AF8F0291}"/>
                </a:ext>
              </a:extLst>
            </p:cNvPr>
            <p:cNvSpPr/>
            <p:nvPr/>
          </p:nvSpPr>
          <p:spPr>
            <a:xfrm rot="5400000">
              <a:off x="6513203" y="3743271"/>
              <a:ext cx="281636" cy="148818"/>
            </a:xfrm>
            <a:prstGeom prst="rightArrow">
              <a:avLst/>
            </a:prstGeom>
            <a:solidFill>
              <a:srgbClr val="FF66FF"/>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Picture 36" descr="A black background with white text&#10;&#10;AI-generated content may be incorrect.">
            <a:extLst>
              <a:ext uri="{FF2B5EF4-FFF2-40B4-BE49-F238E27FC236}">
                <a16:creationId xmlns:a16="http://schemas.microsoft.com/office/drawing/2014/main" id="{E941527C-DA54-8EC5-F5A7-946DD3F49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333" y="17290"/>
            <a:ext cx="5854988" cy="961515"/>
          </a:xfrm>
          <a:prstGeom prst="rect">
            <a:avLst/>
          </a:prstGeom>
        </p:spPr>
      </p:pic>
    </p:spTree>
    <p:extLst>
      <p:ext uri="{BB962C8B-B14F-4D97-AF65-F5344CB8AC3E}">
        <p14:creationId xmlns:p14="http://schemas.microsoft.com/office/powerpoint/2010/main" val="24202147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28B09-DE76-5948-D0CA-EAA6485536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76E3DF-5264-6019-9439-4FFC39E9062C}"/>
              </a:ext>
            </a:extLst>
          </p:cNvPr>
          <p:cNvPicPr>
            <a:picLocks noChangeAspect="1"/>
          </p:cNvPicPr>
          <p:nvPr/>
        </p:nvPicPr>
        <p:blipFill>
          <a:blip r:embed="rId3"/>
          <a:stretch>
            <a:fillRect/>
          </a:stretch>
        </p:blipFill>
        <p:spPr>
          <a:xfrm>
            <a:off x="2018370" y="1115984"/>
            <a:ext cx="8899918" cy="5449696"/>
          </a:xfrm>
          <a:prstGeom prst="rect">
            <a:avLst/>
          </a:prstGeom>
        </p:spPr>
      </p:pic>
      <p:sp>
        <p:nvSpPr>
          <p:cNvPr id="7" name="Rectangle 6">
            <a:extLst>
              <a:ext uri="{FF2B5EF4-FFF2-40B4-BE49-F238E27FC236}">
                <a16:creationId xmlns:a16="http://schemas.microsoft.com/office/drawing/2014/main" id="{530D9EF0-5876-1B05-D26D-535A8E2BBAE9}"/>
              </a:ext>
            </a:extLst>
          </p:cNvPr>
          <p:cNvSpPr/>
          <p:nvPr/>
        </p:nvSpPr>
        <p:spPr>
          <a:xfrm>
            <a:off x="3895488" y="3429000"/>
            <a:ext cx="3553527" cy="9470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7F1AB0-6134-A53E-D914-2729B8907F88}"/>
              </a:ext>
            </a:extLst>
          </p:cNvPr>
          <p:cNvSpPr/>
          <p:nvPr/>
        </p:nvSpPr>
        <p:spPr>
          <a:xfrm>
            <a:off x="3895487" y="4376058"/>
            <a:ext cx="3553527" cy="69774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AC396C9-31A4-4898-3E21-C2501F8352C3}"/>
              </a:ext>
            </a:extLst>
          </p:cNvPr>
          <p:cNvSpPr/>
          <p:nvPr/>
        </p:nvSpPr>
        <p:spPr>
          <a:xfrm>
            <a:off x="8207298" y="2481942"/>
            <a:ext cx="2668863" cy="3718136"/>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744D83F-FE99-F182-B669-C92E57DB1EB5}"/>
              </a:ext>
            </a:extLst>
          </p:cNvPr>
          <p:cNvPicPr>
            <a:picLocks noChangeAspect="1"/>
          </p:cNvPicPr>
          <p:nvPr/>
        </p:nvPicPr>
        <p:blipFill>
          <a:blip r:embed="rId4"/>
          <a:stretch>
            <a:fillRect/>
          </a:stretch>
        </p:blipFill>
        <p:spPr>
          <a:xfrm>
            <a:off x="2018370" y="1115983"/>
            <a:ext cx="8900673" cy="5449697"/>
          </a:xfrm>
          <a:prstGeom prst="rect">
            <a:avLst/>
          </a:prstGeom>
        </p:spPr>
      </p:pic>
      <p:pic>
        <p:nvPicPr>
          <p:cNvPr id="38" name="Picture 37" descr="A black background with white letters&#10;&#10;AI-generated content may be incorrect.">
            <a:extLst>
              <a:ext uri="{FF2B5EF4-FFF2-40B4-BE49-F238E27FC236}">
                <a16:creationId xmlns:a16="http://schemas.microsoft.com/office/drawing/2014/main" id="{0AAD3935-95FF-E347-69B3-277D14ABC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757" y="177164"/>
            <a:ext cx="6107143" cy="961515"/>
          </a:xfrm>
          <a:prstGeom prst="rect">
            <a:avLst/>
          </a:prstGeom>
        </p:spPr>
      </p:pic>
    </p:spTree>
    <p:extLst>
      <p:ext uri="{BB962C8B-B14F-4D97-AF65-F5344CB8AC3E}">
        <p14:creationId xmlns:p14="http://schemas.microsoft.com/office/powerpoint/2010/main" val="326398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F859F-9FC3-2C63-45A7-B3430D875A3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F46E40-F38D-5394-FEDC-D9E18D38CB2C}"/>
              </a:ext>
            </a:extLst>
          </p:cNvPr>
          <p:cNvPicPr>
            <a:picLocks noChangeAspect="1"/>
          </p:cNvPicPr>
          <p:nvPr/>
        </p:nvPicPr>
        <p:blipFill>
          <a:blip r:embed="rId3"/>
          <a:stretch>
            <a:fillRect/>
          </a:stretch>
        </p:blipFill>
        <p:spPr>
          <a:xfrm>
            <a:off x="1923091" y="1172133"/>
            <a:ext cx="8345816" cy="5114722"/>
          </a:xfrm>
          <a:prstGeom prst="rect">
            <a:avLst/>
          </a:prstGeom>
        </p:spPr>
      </p:pic>
      <p:pic>
        <p:nvPicPr>
          <p:cNvPr id="7" name="Picture 6" descr="A black background with white letters&#10;&#10;AI-generated content may be incorrect.">
            <a:extLst>
              <a:ext uri="{FF2B5EF4-FFF2-40B4-BE49-F238E27FC236}">
                <a16:creationId xmlns:a16="http://schemas.microsoft.com/office/drawing/2014/main" id="{A0BB671D-B55B-5488-EFF5-670BF102B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428" y="210618"/>
            <a:ext cx="6107143" cy="961515"/>
          </a:xfrm>
          <a:prstGeom prst="rect">
            <a:avLst/>
          </a:prstGeom>
        </p:spPr>
      </p:pic>
      <p:pic>
        <p:nvPicPr>
          <p:cNvPr id="9" name="Picture 8">
            <a:extLst>
              <a:ext uri="{FF2B5EF4-FFF2-40B4-BE49-F238E27FC236}">
                <a16:creationId xmlns:a16="http://schemas.microsoft.com/office/drawing/2014/main" id="{BC934DF5-343B-8055-5A1F-89AC8F6868A6}"/>
              </a:ext>
            </a:extLst>
          </p:cNvPr>
          <p:cNvPicPr>
            <a:picLocks noChangeAspect="1"/>
          </p:cNvPicPr>
          <p:nvPr/>
        </p:nvPicPr>
        <p:blipFill>
          <a:blip r:embed="rId5"/>
          <a:stretch>
            <a:fillRect/>
          </a:stretch>
        </p:blipFill>
        <p:spPr>
          <a:xfrm>
            <a:off x="1923091" y="1153124"/>
            <a:ext cx="8484916" cy="5133731"/>
          </a:xfrm>
          <a:prstGeom prst="rect">
            <a:avLst/>
          </a:prstGeom>
        </p:spPr>
      </p:pic>
      <p:sp>
        <p:nvSpPr>
          <p:cNvPr id="10" name="Rectangle 9">
            <a:extLst>
              <a:ext uri="{FF2B5EF4-FFF2-40B4-BE49-F238E27FC236}">
                <a16:creationId xmlns:a16="http://schemas.microsoft.com/office/drawing/2014/main" id="{E1E619D9-B6C8-1E0D-EA05-31BA2202595E}"/>
              </a:ext>
            </a:extLst>
          </p:cNvPr>
          <p:cNvSpPr/>
          <p:nvPr/>
        </p:nvSpPr>
        <p:spPr>
          <a:xfrm>
            <a:off x="3884337" y="1739589"/>
            <a:ext cx="1490551" cy="2007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E6DDA37-D16A-042D-71A3-57E15A3F313A}"/>
              </a:ext>
            </a:extLst>
          </p:cNvPr>
          <p:cNvSpPr/>
          <p:nvPr/>
        </p:nvSpPr>
        <p:spPr>
          <a:xfrm>
            <a:off x="5659049" y="2114639"/>
            <a:ext cx="195029" cy="21292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F76D72A-38E2-B4FC-D2A6-472DB86129AA}"/>
              </a:ext>
            </a:extLst>
          </p:cNvPr>
          <p:cNvSpPr/>
          <p:nvPr/>
        </p:nvSpPr>
        <p:spPr>
          <a:xfrm>
            <a:off x="3264802" y="1242935"/>
            <a:ext cx="195029" cy="212925"/>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2951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46078-1EBA-3830-8C3D-2C43B02665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9B604E-7E29-AC3D-871C-CAAAAB4752F1}"/>
              </a:ext>
            </a:extLst>
          </p:cNvPr>
          <p:cNvPicPr>
            <a:picLocks noChangeAspect="1"/>
          </p:cNvPicPr>
          <p:nvPr/>
        </p:nvPicPr>
        <p:blipFill>
          <a:blip r:embed="rId3"/>
          <a:stretch>
            <a:fillRect/>
          </a:stretch>
        </p:blipFill>
        <p:spPr>
          <a:xfrm>
            <a:off x="1334083" y="990058"/>
            <a:ext cx="9039989" cy="5499642"/>
          </a:xfrm>
          <a:prstGeom prst="rect">
            <a:avLst/>
          </a:prstGeom>
        </p:spPr>
      </p:pic>
      <p:pic>
        <p:nvPicPr>
          <p:cNvPr id="7" name="Picture 6" descr="A black background with white letters&#10;&#10;AI-generated content may be incorrect.">
            <a:extLst>
              <a:ext uri="{FF2B5EF4-FFF2-40B4-BE49-F238E27FC236}">
                <a16:creationId xmlns:a16="http://schemas.microsoft.com/office/drawing/2014/main" id="{D99B4ACD-157E-8DD0-45A7-97575209C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428" y="210618"/>
            <a:ext cx="6107143" cy="961515"/>
          </a:xfrm>
          <a:prstGeom prst="rect">
            <a:avLst/>
          </a:prstGeom>
        </p:spPr>
      </p:pic>
      <p:sp>
        <p:nvSpPr>
          <p:cNvPr id="10" name="Rectangle 9">
            <a:extLst>
              <a:ext uri="{FF2B5EF4-FFF2-40B4-BE49-F238E27FC236}">
                <a16:creationId xmlns:a16="http://schemas.microsoft.com/office/drawing/2014/main" id="{D6BCDC9A-FE13-C1AF-B98C-284AF90A5862}"/>
              </a:ext>
            </a:extLst>
          </p:cNvPr>
          <p:cNvSpPr/>
          <p:nvPr/>
        </p:nvSpPr>
        <p:spPr>
          <a:xfrm>
            <a:off x="2271753" y="1404562"/>
            <a:ext cx="331748" cy="2129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E4C4A31-9C6E-EE15-86DD-1A28C7D1AC04}"/>
              </a:ext>
            </a:extLst>
          </p:cNvPr>
          <p:cNvSpPr/>
          <p:nvPr/>
        </p:nvSpPr>
        <p:spPr>
          <a:xfrm>
            <a:off x="2739122" y="1617487"/>
            <a:ext cx="331748" cy="605013"/>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59EAA79-B173-4D64-33F7-E655DC1DD1A1}"/>
              </a:ext>
            </a:extLst>
          </p:cNvPr>
          <p:cNvSpPr/>
          <p:nvPr/>
        </p:nvSpPr>
        <p:spPr>
          <a:xfrm>
            <a:off x="2807481" y="2849929"/>
            <a:ext cx="964419" cy="274271"/>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F53F5CF-C07A-8300-C102-06D0EA8C3963}"/>
              </a:ext>
            </a:extLst>
          </p:cNvPr>
          <p:cNvPicPr>
            <a:picLocks noChangeAspect="1"/>
          </p:cNvPicPr>
          <p:nvPr/>
        </p:nvPicPr>
        <p:blipFill>
          <a:blip r:embed="rId5"/>
          <a:stretch>
            <a:fillRect/>
          </a:stretch>
        </p:blipFill>
        <p:spPr>
          <a:xfrm>
            <a:off x="4337074" y="1617487"/>
            <a:ext cx="6520843" cy="4058035"/>
          </a:xfrm>
          <a:prstGeom prst="rect">
            <a:avLst/>
          </a:prstGeom>
        </p:spPr>
      </p:pic>
      <p:sp>
        <p:nvSpPr>
          <p:cNvPr id="8" name="Rectangle 7">
            <a:extLst>
              <a:ext uri="{FF2B5EF4-FFF2-40B4-BE49-F238E27FC236}">
                <a16:creationId xmlns:a16="http://schemas.microsoft.com/office/drawing/2014/main" id="{608FDE84-0C98-07DE-6700-B2DBED856AFE}"/>
              </a:ext>
            </a:extLst>
          </p:cNvPr>
          <p:cNvSpPr/>
          <p:nvPr/>
        </p:nvSpPr>
        <p:spPr>
          <a:xfrm>
            <a:off x="4568594" y="2738193"/>
            <a:ext cx="964419" cy="274271"/>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3F63950-2DF4-5361-007B-D097108D8C82}"/>
              </a:ext>
            </a:extLst>
          </p:cNvPr>
          <p:cNvSpPr/>
          <p:nvPr/>
        </p:nvSpPr>
        <p:spPr>
          <a:xfrm>
            <a:off x="8823094" y="5278613"/>
            <a:ext cx="964419" cy="274271"/>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976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F4A6C-2AF6-BBFB-D56A-F8FD750F33BF}"/>
            </a:ext>
          </a:extLst>
        </p:cNvPr>
        <p:cNvGrpSpPr/>
        <p:nvPr/>
      </p:nvGrpSpPr>
      <p:grpSpPr>
        <a:xfrm>
          <a:off x="0" y="0"/>
          <a:ext cx="0" cy="0"/>
          <a:chOff x="0" y="0"/>
          <a:chExt cx="0" cy="0"/>
        </a:xfrm>
      </p:grpSpPr>
      <p:pic>
        <p:nvPicPr>
          <p:cNvPr id="5" name="Picture 4" descr="A black background with white letters&#10;&#10;AI-generated content may be incorrect.">
            <a:extLst>
              <a:ext uri="{FF2B5EF4-FFF2-40B4-BE49-F238E27FC236}">
                <a16:creationId xmlns:a16="http://schemas.microsoft.com/office/drawing/2014/main" id="{89C869A2-400B-970D-BD26-250D854D5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696" y="190957"/>
            <a:ext cx="5586207" cy="964286"/>
          </a:xfrm>
          <a:prstGeom prst="rect">
            <a:avLst/>
          </a:prstGeom>
        </p:spPr>
      </p:pic>
      <p:pic>
        <p:nvPicPr>
          <p:cNvPr id="9" name="Picture 8">
            <a:extLst>
              <a:ext uri="{FF2B5EF4-FFF2-40B4-BE49-F238E27FC236}">
                <a16:creationId xmlns:a16="http://schemas.microsoft.com/office/drawing/2014/main" id="{ADED4FC2-9EF9-0C36-6E2D-C6570D65B008}"/>
              </a:ext>
            </a:extLst>
          </p:cNvPr>
          <p:cNvPicPr>
            <a:picLocks noChangeAspect="1"/>
          </p:cNvPicPr>
          <p:nvPr/>
        </p:nvPicPr>
        <p:blipFill>
          <a:blip r:embed="rId4"/>
          <a:stretch>
            <a:fillRect/>
          </a:stretch>
        </p:blipFill>
        <p:spPr>
          <a:xfrm>
            <a:off x="1675841" y="991716"/>
            <a:ext cx="9240896" cy="5675327"/>
          </a:xfrm>
          <a:prstGeom prst="rect">
            <a:avLst/>
          </a:prstGeom>
        </p:spPr>
      </p:pic>
      <p:sp>
        <p:nvSpPr>
          <p:cNvPr id="10" name="Rectangle 9">
            <a:extLst>
              <a:ext uri="{FF2B5EF4-FFF2-40B4-BE49-F238E27FC236}">
                <a16:creationId xmlns:a16="http://schemas.microsoft.com/office/drawing/2014/main" id="{2A4609F2-07E1-255A-7697-35040000ED7C}"/>
              </a:ext>
            </a:extLst>
          </p:cNvPr>
          <p:cNvSpPr/>
          <p:nvPr/>
        </p:nvSpPr>
        <p:spPr>
          <a:xfrm>
            <a:off x="4583152" y="1480762"/>
            <a:ext cx="610401" cy="2129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5D57BC0-60D7-B310-90D5-473D043CE794}"/>
              </a:ext>
            </a:extLst>
          </p:cNvPr>
          <p:cNvSpPr/>
          <p:nvPr/>
        </p:nvSpPr>
        <p:spPr>
          <a:xfrm>
            <a:off x="6940871" y="1699663"/>
            <a:ext cx="977953" cy="21292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283D69A-27DA-2C5F-E59E-4C416E92A99E}"/>
              </a:ext>
            </a:extLst>
          </p:cNvPr>
          <p:cNvSpPr/>
          <p:nvPr/>
        </p:nvSpPr>
        <p:spPr>
          <a:xfrm>
            <a:off x="9156246" y="2521136"/>
            <a:ext cx="1660437" cy="134833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58741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F73A9-EF2E-1B71-8565-1B04A8C80F3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02F064C-D374-4C19-83AE-B18FF1C903A1}"/>
              </a:ext>
            </a:extLst>
          </p:cNvPr>
          <p:cNvPicPr>
            <a:picLocks noChangeAspect="1"/>
          </p:cNvPicPr>
          <p:nvPr/>
        </p:nvPicPr>
        <p:blipFill>
          <a:blip r:embed="rId3"/>
          <a:stretch>
            <a:fillRect/>
          </a:stretch>
        </p:blipFill>
        <p:spPr>
          <a:xfrm>
            <a:off x="2821258" y="1304017"/>
            <a:ext cx="6556917" cy="5185572"/>
          </a:xfrm>
          <a:prstGeom prst="rect">
            <a:avLst/>
          </a:prstGeom>
        </p:spPr>
      </p:pic>
      <p:sp>
        <p:nvSpPr>
          <p:cNvPr id="6" name="Rectangle 5">
            <a:extLst>
              <a:ext uri="{FF2B5EF4-FFF2-40B4-BE49-F238E27FC236}">
                <a16:creationId xmlns:a16="http://schemas.microsoft.com/office/drawing/2014/main" id="{36E839AE-05A0-821B-56C0-5E2C03B906D5}"/>
              </a:ext>
            </a:extLst>
          </p:cNvPr>
          <p:cNvSpPr/>
          <p:nvPr/>
        </p:nvSpPr>
        <p:spPr>
          <a:xfrm>
            <a:off x="3668753" y="1391553"/>
            <a:ext cx="234174" cy="1584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5398C18-ACE7-830F-05B1-7741B0996A45}"/>
              </a:ext>
            </a:extLst>
          </p:cNvPr>
          <p:cNvSpPr/>
          <p:nvPr/>
        </p:nvSpPr>
        <p:spPr>
          <a:xfrm>
            <a:off x="7965550" y="6277114"/>
            <a:ext cx="234174" cy="158468"/>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AI-generated content may be incorrect.">
            <a:extLst>
              <a:ext uri="{FF2B5EF4-FFF2-40B4-BE49-F238E27FC236}">
                <a16:creationId xmlns:a16="http://schemas.microsoft.com/office/drawing/2014/main" id="{0CC70B74-2454-627F-B4B1-E9A31967F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927" y="269871"/>
            <a:ext cx="4824206" cy="1077914"/>
          </a:xfrm>
          <a:prstGeom prst="rect">
            <a:avLst/>
          </a:prstGeom>
        </p:spPr>
      </p:pic>
    </p:spTree>
    <p:extLst>
      <p:ext uri="{BB962C8B-B14F-4D97-AF65-F5344CB8AC3E}">
        <p14:creationId xmlns:p14="http://schemas.microsoft.com/office/powerpoint/2010/main" val="2169370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lack background with white text&#10;&#10;AI-generated content may be incorrect.">
            <a:extLst>
              <a:ext uri="{FF2B5EF4-FFF2-40B4-BE49-F238E27FC236}">
                <a16:creationId xmlns:a16="http://schemas.microsoft.com/office/drawing/2014/main" id="{40DEF00D-4C9D-45C4-2867-31461C4905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2307" y="-105234"/>
            <a:ext cx="10130542" cy="1457512"/>
          </a:xfrm>
        </p:spPr>
      </p:pic>
      <p:pic>
        <p:nvPicPr>
          <p:cNvPr id="6146" name="Picture 2" descr="Microsoft Word Save Icon - Save Icon In Word - Free Transparent PNG ...">
            <a:extLst>
              <a:ext uri="{FF2B5EF4-FFF2-40B4-BE49-F238E27FC236}">
                <a16:creationId xmlns:a16="http://schemas.microsoft.com/office/drawing/2014/main" id="{64986E67-22A0-B858-E0E4-9B35FE845F5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0238" y1="74129" x2="40238" y2="74129"/>
                        <a14:foregroundMark x1="36071" y1="21144" x2="36071" y2="21144"/>
                        <a14:foregroundMark x1="36548" y1="18408" x2="36548" y2="18408"/>
                      </a14:backgroundRemoval>
                    </a14:imgEffect>
                  </a14:imgLayer>
                </a14:imgProps>
              </a:ext>
              <a:ext uri="{28A0092B-C50C-407E-A947-70E740481C1C}">
                <a14:useLocalDpi xmlns:a14="http://schemas.microsoft.com/office/drawing/2010/main" val="0"/>
              </a:ext>
            </a:extLst>
          </a:blip>
          <a:srcRect/>
          <a:stretch>
            <a:fillRect/>
          </a:stretch>
        </p:blipFill>
        <p:spPr bwMode="auto">
          <a:xfrm>
            <a:off x="3148429" y="5618426"/>
            <a:ext cx="1435720" cy="6870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15E63E-D8B4-CE99-FCE3-04CCBDD19B92}"/>
              </a:ext>
            </a:extLst>
          </p:cNvPr>
          <p:cNvSpPr txBox="1"/>
          <p:nvPr/>
        </p:nvSpPr>
        <p:spPr>
          <a:xfrm>
            <a:off x="162916" y="6108445"/>
            <a:ext cx="7278659" cy="646331"/>
          </a:xfrm>
          <a:prstGeom prst="rect">
            <a:avLst/>
          </a:prstGeom>
          <a:noFill/>
        </p:spPr>
        <p:txBody>
          <a:bodyPr wrap="none" rtlCol="0">
            <a:spAutoFit/>
          </a:bodyPr>
          <a:lstStyle/>
          <a:p>
            <a:r>
              <a:rPr lang="en-GB" dirty="0"/>
              <a:t>For instructions go to: </a:t>
            </a:r>
          </a:p>
          <a:p>
            <a:r>
              <a:rPr lang="en-GB" dirty="0"/>
              <a:t>www.future-environmental-data-scientists.com/lesson-4-data-analysis-excel</a:t>
            </a:r>
          </a:p>
        </p:txBody>
      </p:sp>
      <p:pic>
        <p:nvPicPr>
          <p:cNvPr id="4" name="Picture 3">
            <a:extLst>
              <a:ext uri="{FF2B5EF4-FFF2-40B4-BE49-F238E27FC236}">
                <a16:creationId xmlns:a16="http://schemas.microsoft.com/office/drawing/2014/main" id="{23028F38-D1A6-B494-79EF-DCB45E18546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0135" y="4975094"/>
            <a:ext cx="1160697" cy="1160697"/>
          </a:xfrm>
          <a:prstGeom prst="rect">
            <a:avLst/>
          </a:prstGeom>
        </p:spPr>
      </p:pic>
      <p:pic>
        <p:nvPicPr>
          <p:cNvPr id="3" name="Picture 2" descr="Microsoft PowerPoint logo and symbol, meaning, history, PNG">
            <a:extLst>
              <a:ext uri="{FF2B5EF4-FFF2-40B4-BE49-F238E27FC236}">
                <a16:creationId xmlns:a16="http://schemas.microsoft.com/office/drawing/2014/main" id="{DAF22AD4-8DBF-35E4-6F76-DFAEB5D4F1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4458" y="707692"/>
            <a:ext cx="1702158" cy="1063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9324C7-DBF4-C9F8-D9C8-E40E485B5F49}"/>
              </a:ext>
            </a:extLst>
          </p:cNvPr>
          <p:cNvSpPr txBox="1"/>
          <p:nvPr/>
        </p:nvSpPr>
        <p:spPr>
          <a:xfrm>
            <a:off x="3366233" y="1042542"/>
            <a:ext cx="5383333" cy="5262979"/>
          </a:xfrm>
          <a:prstGeom prst="rect">
            <a:avLst/>
          </a:prstGeom>
          <a:noFill/>
        </p:spPr>
        <p:txBody>
          <a:bodyPr wrap="none" rtlCol="0">
            <a:spAutoFit/>
          </a:bodyPr>
          <a:lstStyle/>
          <a:p>
            <a:pPr algn="ctr"/>
            <a:r>
              <a:rPr lang="en-GB" sz="2800" dirty="0">
                <a:latin typeface="Dorky Circle" pitchFamily="50" charset="0"/>
              </a:rPr>
              <a:t>Step 1: Open PowerPoint</a:t>
            </a:r>
          </a:p>
          <a:p>
            <a:endParaRPr lang="en-GB" sz="2800" dirty="0">
              <a:latin typeface="Dorky Circle" pitchFamily="50" charset="0"/>
            </a:endParaRPr>
          </a:p>
          <a:p>
            <a:pPr algn="ctr"/>
            <a:r>
              <a:rPr lang="en-GB" sz="2800" dirty="0">
                <a:latin typeface="Dorky Circle" pitchFamily="50" charset="0"/>
              </a:rPr>
              <a:t>Step 2: Add some slides</a:t>
            </a:r>
          </a:p>
          <a:p>
            <a:pPr marL="444500"/>
            <a:r>
              <a:rPr lang="en-GB" sz="2400" dirty="0">
                <a:latin typeface="Dorky Circle" pitchFamily="50" charset="0"/>
              </a:rPr>
              <a:t>1.  Title</a:t>
            </a:r>
          </a:p>
          <a:p>
            <a:pPr marL="444500"/>
            <a:r>
              <a:rPr lang="en-GB" sz="2400" dirty="0">
                <a:latin typeface="Dorky Circle" pitchFamily="50" charset="0"/>
              </a:rPr>
              <a:t>2.  Question</a:t>
            </a:r>
          </a:p>
          <a:p>
            <a:pPr marL="444500"/>
            <a:r>
              <a:rPr lang="en-GB" sz="2400" dirty="0">
                <a:latin typeface="Dorky Circle" pitchFamily="50" charset="0"/>
              </a:rPr>
              <a:t>3.  Background (why important)</a:t>
            </a:r>
          </a:p>
          <a:p>
            <a:pPr marL="444500"/>
            <a:r>
              <a:rPr lang="en-GB" sz="2400" dirty="0">
                <a:latin typeface="Dorky Circle" pitchFamily="50" charset="0"/>
              </a:rPr>
              <a:t>4.  Method (what you did)</a:t>
            </a:r>
          </a:p>
          <a:p>
            <a:pPr marL="444500"/>
            <a:r>
              <a:rPr lang="en-GB" sz="2400" dirty="0">
                <a:latin typeface="Dorky Circle" pitchFamily="50" charset="0"/>
              </a:rPr>
              <a:t>5.  Results (charts and maps)</a:t>
            </a:r>
          </a:p>
          <a:p>
            <a:pPr marL="901700" indent="-457200">
              <a:buAutoNum type="arabicPeriod" startAt="6"/>
            </a:pPr>
            <a:r>
              <a:rPr lang="en-GB" sz="2400" dirty="0">
                <a:latin typeface="Dorky Circle" pitchFamily="50" charset="0"/>
              </a:rPr>
              <a:t>Conclusion </a:t>
            </a:r>
          </a:p>
          <a:p>
            <a:pPr marL="444500" indent="-444500"/>
            <a:endParaRPr lang="en-GB" sz="2400" dirty="0">
              <a:latin typeface="Dorky Circle" pitchFamily="50" charset="0"/>
            </a:endParaRPr>
          </a:p>
          <a:p>
            <a:pPr marL="444500" indent="-444500" algn="ctr"/>
            <a:r>
              <a:rPr lang="en-GB" sz="2800" dirty="0">
                <a:latin typeface="Dorky Circle" pitchFamily="50" charset="0"/>
              </a:rPr>
              <a:t>Step 3: Add aminations</a:t>
            </a:r>
          </a:p>
          <a:p>
            <a:pPr marL="444500" indent="-444500"/>
            <a:endParaRPr lang="en-GB" sz="2800" dirty="0">
              <a:latin typeface="Dorky Circle" pitchFamily="50" charset="0"/>
            </a:endParaRPr>
          </a:p>
          <a:p>
            <a:pPr marL="444500" indent="-444500" algn="ctr"/>
            <a:r>
              <a:rPr lang="en-GB" sz="2800" dirty="0">
                <a:latin typeface="Dorky Circle" pitchFamily="50" charset="0"/>
              </a:rPr>
              <a:t>Save and present!</a:t>
            </a:r>
          </a:p>
        </p:txBody>
      </p:sp>
      <p:pic>
        <p:nvPicPr>
          <p:cNvPr id="6" name="Picture 5">
            <a:extLst>
              <a:ext uri="{FF2B5EF4-FFF2-40B4-BE49-F238E27FC236}">
                <a16:creationId xmlns:a16="http://schemas.microsoft.com/office/drawing/2014/main" id="{0D279D30-495B-E12B-D851-493BE3DFA8BB}"/>
              </a:ext>
            </a:extLst>
          </p:cNvPr>
          <p:cNvPicPr>
            <a:picLocks noChangeAspect="1"/>
          </p:cNvPicPr>
          <p:nvPr/>
        </p:nvPicPr>
        <p:blipFill>
          <a:blip r:embed="rId8"/>
          <a:srcRect l="78698" t="95816" r="18239" b="1533"/>
          <a:stretch/>
        </p:blipFill>
        <p:spPr>
          <a:xfrm>
            <a:off x="7980808" y="5537089"/>
            <a:ext cx="1306686" cy="894521"/>
          </a:xfrm>
          <a:prstGeom prst="rect">
            <a:avLst/>
          </a:prstGeom>
        </p:spPr>
      </p:pic>
      <p:pic>
        <p:nvPicPr>
          <p:cNvPr id="8" name="Picture 7" descr="A cartoon of a person pointing at a white board&#10;&#10;AI-generated content may be incorrect.">
            <a:extLst>
              <a:ext uri="{FF2B5EF4-FFF2-40B4-BE49-F238E27FC236}">
                <a16:creationId xmlns:a16="http://schemas.microsoft.com/office/drawing/2014/main" id="{C737946A-16D4-6CD7-1709-33806285DB8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748922" y="-7079"/>
            <a:ext cx="3557239" cy="3557239"/>
          </a:xfrm>
          <a:prstGeom prst="rect">
            <a:avLst/>
          </a:prstGeom>
        </p:spPr>
      </p:pic>
    </p:spTree>
    <p:extLst>
      <p:ext uri="{BB962C8B-B14F-4D97-AF65-F5344CB8AC3E}">
        <p14:creationId xmlns:p14="http://schemas.microsoft.com/office/powerpoint/2010/main" val="47558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1086</Words>
  <Application>Microsoft Office PowerPoint</Application>
  <PresentationFormat>Widescreen</PresentationFormat>
  <Paragraphs>72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Dorky Circle</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Donoghue</dc:creator>
  <cp:lastModifiedBy>Sarah Donoghue</cp:lastModifiedBy>
  <cp:revision>81</cp:revision>
  <dcterms:created xsi:type="dcterms:W3CDTF">2025-01-16T17:56:18Z</dcterms:created>
  <dcterms:modified xsi:type="dcterms:W3CDTF">2025-06-09T16:15:13Z</dcterms:modified>
</cp:coreProperties>
</file>