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15"/>
  </p:notesMasterIdLst>
  <p:sldIdLst>
    <p:sldId id="256" r:id="rId2"/>
    <p:sldId id="259" r:id="rId3"/>
    <p:sldId id="277" r:id="rId4"/>
    <p:sldId id="260" r:id="rId5"/>
    <p:sldId id="263" r:id="rId6"/>
    <p:sldId id="278" r:id="rId7"/>
    <p:sldId id="279" r:id="rId8"/>
    <p:sldId id="280" r:id="rId9"/>
    <p:sldId id="261" r:id="rId10"/>
    <p:sldId id="281" r:id="rId11"/>
    <p:sldId id="282" r:id="rId12"/>
    <p:sldId id="264" r:id="rId13"/>
    <p:sldId id="27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B80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8" autoAdjust="0"/>
    <p:restoredTop sz="77845" autoAdjust="0"/>
  </p:normalViewPr>
  <p:slideViewPr>
    <p:cSldViewPr snapToGrid="0">
      <p:cViewPr>
        <p:scale>
          <a:sx n="94" d="100"/>
          <a:sy n="94" d="100"/>
        </p:scale>
        <p:origin x="2140"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D79892-02C9-4790-BA95-3361FCB010FB}" type="datetimeFigureOut">
              <a:rPr lang="en-GB" smtClean="0"/>
              <a:t>29/05/2025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10436-8841-4DC4-91A0-85271D66ED4F}" type="slidenum">
              <a:rPr lang="en-GB" smtClean="0"/>
              <a:t>‹#›</a:t>
            </a:fld>
            <a:endParaRPr lang="en-GB"/>
          </a:p>
        </p:txBody>
      </p:sp>
    </p:spTree>
    <p:extLst>
      <p:ext uri="{BB962C8B-B14F-4D97-AF65-F5344CB8AC3E}">
        <p14:creationId xmlns:p14="http://schemas.microsoft.com/office/powerpoint/2010/main" val="4013338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In this lesson we make some cool maps using a programme called Quantum GIS (QGIS for short!). GIS simply makes maps on the computer. It works by stacking lots of layer with different information – a bit like drawing lots of pictures on tracing paper and then putting them on top of each other. QGIS is also a bit like Google maps but you can draw on it and add extra information which can be really useful. </a:t>
            </a:r>
          </a:p>
          <a:p>
            <a:r>
              <a:rPr lang="en-GB" sz="1800" kern="100" dirty="0">
                <a:effectLst/>
                <a:latin typeface="Avenir Next LT Pro Light" panose="020B0304020202020204" pitchFamily="34" charset="0"/>
                <a:cs typeface="Times New Roman" panose="02020603050405020304" pitchFamily="18" charset="0"/>
              </a:rPr>
              <a:t>Today we’re going to follow four easy steps to make your own map of the environmental data you collected. These maps will be really helpful for your presentation next week. </a:t>
            </a:r>
            <a:endParaRPr lang="en-GB" dirty="0"/>
          </a:p>
        </p:txBody>
      </p:sp>
      <p:sp>
        <p:nvSpPr>
          <p:cNvPr id="4" name="Slide Number Placeholder 3"/>
          <p:cNvSpPr>
            <a:spLocks noGrp="1"/>
          </p:cNvSpPr>
          <p:nvPr>
            <p:ph type="sldNum" sz="quarter" idx="5"/>
          </p:nvPr>
        </p:nvSpPr>
        <p:spPr/>
        <p:txBody>
          <a:bodyPr/>
          <a:lstStyle/>
          <a:p>
            <a:fld id="{6D110436-8841-4DC4-91A0-85271D66ED4F}" type="slidenum">
              <a:rPr lang="en-GB" smtClean="0"/>
              <a:t>1</a:t>
            </a:fld>
            <a:endParaRPr lang="en-GB"/>
          </a:p>
        </p:txBody>
      </p:sp>
    </p:spTree>
    <p:extLst>
      <p:ext uri="{BB962C8B-B14F-4D97-AF65-F5344CB8AC3E}">
        <p14:creationId xmlns:p14="http://schemas.microsoft.com/office/powerpoint/2010/main" val="3387850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3DBBA-0EBD-CBD2-5ED0-54FA4BA48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795E9-8727-708C-C603-0396A7CE6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77123-FC4C-61EB-BABB-E3339220BC19}"/>
              </a:ext>
            </a:extLst>
          </p:cNvPr>
          <p:cNvSpPr>
            <a:spLocks noGrp="1"/>
          </p:cNvSpPr>
          <p:nvPr>
            <p:ph type="body" idx="1"/>
          </p:nvPr>
        </p:nvSpPr>
        <p:spPr/>
        <p:txBody>
          <a:bodyPr/>
          <a:lstStyle/>
          <a:p>
            <a:pPr marL="0" lvl="0" indent="0" algn="just">
              <a:lnSpc>
                <a:spcPct val="120000"/>
              </a:lnSpc>
              <a:spcBef>
                <a:spcPts val="600"/>
              </a:spcBef>
              <a:spcAft>
                <a:spcPts val="500"/>
              </a:spcAft>
              <a:buClr>
                <a:srgbClr val="501549"/>
              </a:buClr>
              <a:buFont typeface="+mj-lt"/>
              <a:buNone/>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Once we have added our points we can change the colours of them:</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742950" lvl="1" indent="-285750" algn="just">
              <a:lnSpc>
                <a:spcPct val="120000"/>
              </a:lnSpc>
              <a:spcBef>
                <a:spcPts val="600"/>
              </a:spcBef>
              <a:spcAft>
                <a:spcPts val="500"/>
              </a:spcAft>
              <a:buFont typeface="+mj-lt"/>
              <a:buAutoNum type="alphaLcPeriod"/>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Double click on the coloured dot next to our new layer (</a:t>
            </a:r>
            <a:r>
              <a:rPr lang="en-GB" sz="1100" kern="100" dirty="0">
                <a:solidFill>
                  <a:srgbClr val="FF0000"/>
                </a:solidFill>
                <a:effectLst/>
                <a:latin typeface="Avenir Next LT Pro Light" panose="020B0304020202020204" pitchFamily="34" charset="0"/>
                <a:ea typeface="Aptos" panose="020B0004020202020204" pitchFamily="34" charset="0"/>
                <a:cs typeface="Times New Roman" panose="02020603050405020304" pitchFamily="18" charset="0"/>
              </a:rPr>
              <a:t>red </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box).</a:t>
            </a:r>
            <a:r>
              <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rPr>
              <a:t> </a:t>
            </a:r>
          </a:p>
          <a:p>
            <a:pPr marL="742950" lvl="1" indent="-285750" algn="just">
              <a:lnSpc>
                <a:spcPct val="120000"/>
              </a:lnSpc>
              <a:spcBef>
                <a:spcPts val="600"/>
              </a:spcBef>
              <a:spcAft>
                <a:spcPts val="500"/>
              </a:spcAft>
              <a:buFont typeface="+mj-lt"/>
              <a:buAutoNum type="alphaLcPeriod"/>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Look at the different symbol options and click on one, then OK. </a:t>
            </a:r>
            <a:r>
              <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rPr>
              <a:t>#</a:t>
            </a:r>
          </a:p>
          <a:p>
            <a:pPr marL="457200" lvl="1" indent="0" algn="just">
              <a:lnSpc>
                <a:spcPct val="120000"/>
              </a:lnSpc>
              <a:spcBef>
                <a:spcPts val="600"/>
              </a:spcBef>
              <a:spcAft>
                <a:spcPts val="500"/>
              </a:spcAft>
              <a:buFont typeface="+mj-lt"/>
              <a:buNone/>
            </a:pP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457200" lvl="1" indent="0" algn="just">
              <a:lnSpc>
                <a:spcPct val="120000"/>
              </a:lnSpc>
              <a:spcBef>
                <a:spcPts val="600"/>
              </a:spcBef>
              <a:spcAft>
                <a:spcPts val="500"/>
              </a:spcAft>
              <a:buFont typeface="+mj-lt"/>
              <a:buNone/>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We can also add labels next to them by:</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742950" lvl="1" indent="-285750" algn="just">
              <a:lnSpc>
                <a:spcPct val="120000"/>
              </a:lnSpc>
              <a:spcAft>
                <a:spcPts val="500"/>
              </a:spcAft>
              <a:buFont typeface="+mj-lt"/>
              <a:buAutoNum type="alphaLcPeriod"/>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Right click on the layer and go to Properties.</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742950" lvl="1" indent="-285750" algn="just">
              <a:lnSpc>
                <a:spcPct val="120000"/>
              </a:lnSpc>
              <a:spcAft>
                <a:spcPts val="500"/>
              </a:spcAft>
              <a:buFont typeface="+mj-lt"/>
              <a:buAutoNum type="alphaLcPeriod"/>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Click on the labels tab (</a:t>
            </a:r>
            <a:r>
              <a:rPr lang="en-GB" sz="1100" kern="100" dirty="0">
                <a:solidFill>
                  <a:srgbClr val="FFC000"/>
                </a:solidFill>
                <a:effectLst/>
                <a:latin typeface="Avenir Next LT Pro Light" panose="020B0304020202020204" pitchFamily="34" charset="0"/>
                <a:ea typeface="Aptos" panose="020B0004020202020204" pitchFamily="34" charset="0"/>
                <a:cs typeface="Times New Roman" panose="02020603050405020304" pitchFamily="18" charset="0"/>
              </a:rPr>
              <a:t>orange </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box).</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742950" marR="2138045" lvl="1" indent="-285750" algn="just">
              <a:lnSpc>
                <a:spcPct val="120000"/>
              </a:lnSpc>
              <a:spcAft>
                <a:spcPts val="500"/>
              </a:spcAft>
              <a:buFont typeface="+mj-lt"/>
              <a:buAutoNum type="alphaLcPeriod"/>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Select “Single Labels” from the drop down menu (</a:t>
            </a:r>
            <a:r>
              <a:rPr lang="en-GB" sz="1100" kern="100" dirty="0">
                <a:solidFill>
                  <a:srgbClr val="92D050"/>
                </a:solidFill>
                <a:effectLst/>
                <a:latin typeface="Avenir Next LT Pro Light" panose="020B0304020202020204" pitchFamily="34" charset="0"/>
                <a:ea typeface="Aptos" panose="020B0004020202020204" pitchFamily="34" charset="0"/>
                <a:cs typeface="Times New Roman" panose="02020603050405020304" pitchFamily="18" charset="0"/>
              </a:rPr>
              <a:t>green </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menu). </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742950" marR="2138045" lvl="1" indent="-285750" algn="just">
              <a:lnSpc>
                <a:spcPct val="120000"/>
              </a:lnSpc>
              <a:spcAft>
                <a:spcPts val="500"/>
              </a:spcAft>
              <a:buFont typeface="+mj-lt"/>
              <a:buAutoNum type="alphaLcPeriod"/>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Make sure the ‘Value’ is your 2</a:t>
            </a:r>
            <a:r>
              <a:rPr lang="en-GB" sz="1100" kern="100" baseline="30000" dirty="0">
                <a:effectLst/>
                <a:latin typeface="Avenir Next LT Pro Light" panose="020B0304020202020204" pitchFamily="34" charset="0"/>
                <a:ea typeface="Aptos" panose="020B0004020202020204" pitchFamily="34" charset="0"/>
                <a:cs typeface="Times New Roman" panose="02020603050405020304" pitchFamily="18" charset="0"/>
              </a:rPr>
              <a:t>nd</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 column (“Details”).</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742950" lvl="1" indent="-285750" algn="just">
              <a:lnSpc>
                <a:spcPct val="120000"/>
              </a:lnSpc>
              <a:spcAft>
                <a:spcPts val="500"/>
              </a:spcAft>
              <a:buFont typeface="+mj-lt"/>
              <a:buAutoNum type="alphaLcPeriod"/>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Change the font etc. then click OK.</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742950" lvl="1" indent="-285750" algn="just">
              <a:lnSpc>
                <a:spcPct val="120000"/>
              </a:lnSpc>
              <a:spcBef>
                <a:spcPts val="600"/>
              </a:spcBef>
              <a:spcAft>
                <a:spcPts val="500"/>
              </a:spcAft>
              <a:buFont typeface="+mj-lt"/>
              <a:buAutoNum type="alphaLcPeriod"/>
            </a:pP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7325771-412F-5DA9-26F7-737A31DFF8D7}"/>
              </a:ext>
            </a:extLst>
          </p:cNvPr>
          <p:cNvSpPr>
            <a:spLocks noGrp="1"/>
          </p:cNvSpPr>
          <p:nvPr>
            <p:ph type="sldNum" sz="quarter" idx="5"/>
          </p:nvPr>
        </p:nvSpPr>
        <p:spPr/>
        <p:txBody>
          <a:bodyPr/>
          <a:lstStyle/>
          <a:p>
            <a:fld id="{6D110436-8841-4DC4-91A0-85271D66ED4F}" type="slidenum">
              <a:rPr lang="en-GB" smtClean="0"/>
              <a:t>10</a:t>
            </a:fld>
            <a:endParaRPr lang="en-GB"/>
          </a:p>
        </p:txBody>
      </p:sp>
    </p:spTree>
    <p:extLst>
      <p:ext uri="{BB962C8B-B14F-4D97-AF65-F5344CB8AC3E}">
        <p14:creationId xmlns:p14="http://schemas.microsoft.com/office/powerpoint/2010/main" val="2457444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8A1DB-6A4F-A1DA-D485-495673F32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211EB-821E-4791-D5C8-2E2354750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2F005-904A-BCC7-05C0-3831EAD3C25E}"/>
              </a:ext>
            </a:extLst>
          </p:cNvPr>
          <p:cNvSpPr>
            <a:spLocks noGrp="1"/>
          </p:cNvSpPr>
          <p:nvPr>
            <p:ph type="body" idx="1"/>
          </p:nvPr>
        </p:nvSpPr>
        <p:spPr/>
        <p:txBody>
          <a:bodyPr/>
          <a:lstStyle/>
          <a:p>
            <a:pPr algn="just">
              <a:lnSpc>
                <a:spcPct val="115000"/>
              </a:lnSpc>
              <a:spcBef>
                <a:spcPts val="600"/>
              </a:spcBef>
              <a:spcAft>
                <a:spcPts val="600"/>
              </a:spcAft>
              <a:buNone/>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Now we should have all the layers we need in our QGIS. By how do we make and save a map to share with others? </a:t>
            </a:r>
          </a:p>
          <a:p>
            <a:pPr marL="342900" lvl="0" indent="-342900" algn="just">
              <a:lnSpc>
                <a:spcPct val="115000"/>
              </a:lnSpc>
              <a:spcBef>
                <a:spcPts val="600"/>
              </a:spcBef>
              <a:spcAft>
                <a:spcPts val="6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First, go to the “Project” toolbar and select “New print layout”. </a:t>
            </a:r>
          </a:p>
          <a:p>
            <a:pPr marL="342900" lvl="0" indent="-342900" algn="just">
              <a:lnSpc>
                <a:spcPct val="115000"/>
              </a:lnSpc>
              <a:spcBef>
                <a:spcPts val="1200"/>
              </a:spcBef>
              <a:spcAft>
                <a:spcPts val="6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This opens a new layout window, which you can give this a title if you wish. Press OK.</a:t>
            </a:r>
          </a:p>
          <a:p>
            <a:pPr marL="342900" lvl="0" indent="-342900" algn="just">
              <a:lnSpc>
                <a:spcPct val="115000"/>
              </a:lnSpc>
              <a:spcBef>
                <a:spcPts val="600"/>
              </a:spcBef>
              <a:spcAft>
                <a:spcPts val="6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In this new window, click on the “Add map” icon (</a:t>
            </a:r>
            <a:r>
              <a:rPr lang="en-GB" sz="1800" kern="100" dirty="0">
                <a:solidFill>
                  <a:srgbClr val="FF0000"/>
                </a:solidFill>
                <a:effectLst/>
                <a:latin typeface="Avenir Next LT Pro Light" panose="020B0304020202020204" pitchFamily="34" charset="0"/>
                <a:ea typeface="Aptos" panose="020B0004020202020204" pitchFamily="34" charset="0"/>
                <a:cs typeface="Times New Roman" panose="02020603050405020304" pitchFamily="18" charset="0"/>
              </a:rPr>
              <a:t>red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then click and drag to cover the whole page. You can change the scale (how zoomed in the map is) using the item properties box (</a:t>
            </a:r>
            <a:r>
              <a:rPr lang="en-GB" sz="1800" kern="100" dirty="0">
                <a:solidFill>
                  <a:srgbClr val="FFC000"/>
                </a:solidFill>
                <a:effectLst/>
                <a:latin typeface="Avenir Next LT Pro Light" panose="020B0304020202020204" pitchFamily="34" charset="0"/>
                <a:ea typeface="Aptos" panose="020B0004020202020204" pitchFamily="34" charset="0"/>
                <a:cs typeface="Times New Roman" panose="02020603050405020304" pitchFamily="18" charset="0"/>
              </a:rPr>
              <a:t>orange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 just change the scale number (but be careful not to change it too much!)</a:t>
            </a:r>
          </a:p>
          <a:p>
            <a:pPr marL="342900" lvl="0" indent="-342900" algn="just">
              <a:lnSpc>
                <a:spcPct val="115000"/>
              </a:lnSpc>
              <a:spcBef>
                <a:spcPts val="600"/>
              </a:spcBef>
              <a:spcAft>
                <a:spcPts val="6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You could improve your map by adding a title using the add text button (</a:t>
            </a:r>
            <a:r>
              <a:rPr lang="en-GB" sz="1800" kern="100" dirty="0">
                <a:solidFill>
                  <a:srgbClr val="92D050"/>
                </a:solidFill>
                <a:effectLst/>
                <a:latin typeface="Avenir Next LT Pro Light" panose="020B0304020202020204" pitchFamily="34" charset="0"/>
                <a:ea typeface="Aptos" panose="020B0004020202020204" pitchFamily="34" charset="0"/>
                <a:cs typeface="Times New Roman" panose="02020603050405020304" pitchFamily="18" charset="0"/>
              </a:rPr>
              <a:t>green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Click the add text button and then click and drag where you would like the text to be. Then type in the item properties (</a:t>
            </a:r>
            <a:r>
              <a:rPr lang="en-GB" sz="1800" kern="100" dirty="0">
                <a:solidFill>
                  <a:srgbClr val="FFC000"/>
                </a:solidFill>
                <a:effectLst/>
                <a:latin typeface="Avenir Next LT Pro Light" panose="020B0304020202020204" pitchFamily="34" charset="0"/>
                <a:ea typeface="Aptos" panose="020B0004020202020204" pitchFamily="34" charset="0"/>
                <a:cs typeface="Times New Roman" panose="02020603050405020304" pitchFamily="18" charset="0"/>
              </a:rPr>
              <a:t>orange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There is also the font option in this box which lets you change the font size, colour, and type. </a:t>
            </a:r>
          </a:p>
          <a:p>
            <a:pPr marL="342900" lvl="0" indent="-342900" algn="just">
              <a:lnSpc>
                <a:spcPct val="115000"/>
              </a:lnSpc>
              <a:spcBef>
                <a:spcPts val="600"/>
              </a:spcBef>
              <a:spcAft>
                <a:spcPts val="6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Maps usually have a scale bar (to show you how big things really are) and a north arrow to help people orientate themselves. You can add these by clicking on their symbols in the </a:t>
            </a:r>
            <a:r>
              <a:rPr lang="en-GB" sz="1800" kern="100" dirty="0">
                <a:solidFill>
                  <a:srgbClr val="00B0F0"/>
                </a:solidFill>
                <a:effectLst/>
                <a:latin typeface="Avenir Next LT Pro Light" panose="020B0304020202020204" pitchFamily="34" charset="0"/>
                <a:ea typeface="Aptos" panose="020B0004020202020204" pitchFamily="34" charset="0"/>
                <a:cs typeface="Times New Roman" panose="02020603050405020304" pitchFamily="18" charset="0"/>
              </a:rPr>
              <a:t>blue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then clicking and dragging on your map to where you want them. </a:t>
            </a:r>
          </a:p>
          <a:p>
            <a:pPr marL="342900" lvl="0" indent="-342900" algn="just">
              <a:lnSpc>
                <a:spcPct val="115000"/>
              </a:lnSpc>
              <a:spcBef>
                <a:spcPts val="600"/>
              </a:spcBef>
              <a:spcAft>
                <a:spcPts val="6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Once you are happy with you map click Layout (</a:t>
            </a:r>
            <a:r>
              <a:rPr lang="en-GB" sz="1800" kern="100" dirty="0">
                <a:solidFill>
                  <a:srgbClr val="7030A0"/>
                </a:solidFill>
                <a:effectLst/>
                <a:latin typeface="Avenir Next LT Pro Light" panose="020B0304020202020204" pitchFamily="34" charset="0"/>
                <a:ea typeface="Aptos" panose="020B0004020202020204" pitchFamily="34" charset="0"/>
                <a:cs typeface="Times New Roman" panose="02020603050405020304" pitchFamily="18" charset="0"/>
              </a:rPr>
              <a:t>purple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-&gt; Export as Image. Type a file name e.g. my map, make sure the desktop folder is selected and the file type is jpeg format. Click Save, then Save again. And Voila you have made your own map!</a:t>
            </a:r>
          </a:p>
          <a:p>
            <a:pPr marL="742950" lvl="1" indent="-285750" algn="just">
              <a:lnSpc>
                <a:spcPct val="120000"/>
              </a:lnSpc>
              <a:spcBef>
                <a:spcPts val="600"/>
              </a:spcBef>
              <a:spcAft>
                <a:spcPts val="500"/>
              </a:spcAft>
              <a:buFont typeface="+mj-lt"/>
              <a:buAutoNum type="alphaLcPeriod"/>
            </a:pP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AAED712-FCE2-48C5-01E8-026EC8C400D0}"/>
              </a:ext>
            </a:extLst>
          </p:cNvPr>
          <p:cNvSpPr>
            <a:spLocks noGrp="1"/>
          </p:cNvSpPr>
          <p:nvPr>
            <p:ph type="sldNum" sz="quarter" idx="5"/>
          </p:nvPr>
        </p:nvSpPr>
        <p:spPr/>
        <p:txBody>
          <a:bodyPr/>
          <a:lstStyle/>
          <a:p>
            <a:fld id="{6D110436-8841-4DC4-91A0-85271D66ED4F}" type="slidenum">
              <a:rPr lang="en-GB" smtClean="0"/>
              <a:t>11</a:t>
            </a:fld>
            <a:endParaRPr lang="en-GB"/>
          </a:p>
        </p:txBody>
      </p:sp>
    </p:spTree>
    <p:extLst>
      <p:ext uri="{BB962C8B-B14F-4D97-AF65-F5344CB8AC3E}">
        <p14:creationId xmlns:p14="http://schemas.microsoft.com/office/powerpoint/2010/main" val="4259581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7C992-43D6-8078-25A8-F44F773E8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472D5-D894-CE96-278B-D282F5735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E9A27-AF0B-603A-88AB-5651B3A18B68}"/>
              </a:ext>
            </a:extLst>
          </p:cNvPr>
          <p:cNvSpPr>
            <a:spLocks noGrp="1"/>
          </p:cNvSpPr>
          <p:nvPr>
            <p:ph type="body" idx="1"/>
          </p:nvPr>
        </p:nvSpPr>
        <p:spPr/>
        <p:txBody>
          <a:bodyPr/>
          <a:lstStyle/>
          <a:p>
            <a:r>
              <a:rPr lang="en-GB" dirty="0"/>
              <a:t>One last thing. Always remember to save your work. </a:t>
            </a:r>
          </a:p>
          <a:p>
            <a:r>
              <a:rPr lang="en-GB" dirty="0"/>
              <a:t>In your main QGIS window click the project menu and then Save As.</a:t>
            </a:r>
          </a:p>
          <a:p>
            <a:endParaRPr lang="en-GB" dirty="0"/>
          </a:p>
        </p:txBody>
      </p:sp>
      <p:sp>
        <p:nvSpPr>
          <p:cNvPr id="4" name="Slide Number Placeholder 3">
            <a:extLst>
              <a:ext uri="{FF2B5EF4-FFF2-40B4-BE49-F238E27FC236}">
                <a16:creationId xmlns:a16="http://schemas.microsoft.com/office/drawing/2014/main" id="{7E9211F9-96B7-8877-3CEE-1AFF02BA1F21}"/>
              </a:ext>
            </a:extLst>
          </p:cNvPr>
          <p:cNvSpPr>
            <a:spLocks noGrp="1"/>
          </p:cNvSpPr>
          <p:nvPr>
            <p:ph type="sldNum" sz="quarter" idx="5"/>
          </p:nvPr>
        </p:nvSpPr>
        <p:spPr/>
        <p:txBody>
          <a:bodyPr/>
          <a:lstStyle/>
          <a:p>
            <a:fld id="{6D110436-8841-4DC4-91A0-85271D66ED4F}" type="slidenum">
              <a:rPr lang="en-GB" smtClean="0"/>
              <a:t>12</a:t>
            </a:fld>
            <a:endParaRPr lang="en-GB"/>
          </a:p>
        </p:txBody>
      </p:sp>
    </p:spTree>
    <p:extLst>
      <p:ext uri="{BB962C8B-B14F-4D97-AF65-F5344CB8AC3E}">
        <p14:creationId xmlns:p14="http://schemas.microsoft.com/office/powerpoint/2010/main" val="530620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latin typeface="Dorky Circle" pitchFamily="50" charset="0"/>
              </a:rPr>
              <a:t>Step 1: Download and open QGIS</a:t>
            </a:r>
          </a:p>
          <a:p>
            <a:endParaRPr lang="en-GB" sz="2000" dirty="0">
              <a:latin typeface="Dorky Circle" pitchFamily="50" charset="0"/>
            </a:endParaRPr>
          </a:p>
          <a:p>
            <a:r>
              <a:rPr lang="en-GB" sz="2000" dirty="0">
                <a:latin typeface="Dorky Circle" pitchFamily="50" charset="0"/>
              </a:rPr>
              <a:t>Step 2: Load some background maps</a:t>
            </a:r>
          </a:p>
          <a:p>
            <a:pPr lvl="1">
              <a:spcBef>
                <a:spcPts val="600"/>
              </a:spcBef>
              <a:spcAft>
                <a:spcPts val="600"/>
              </a:spcAft>
            </a:pPr>
            <a:r>
              <a:rPr lang="en-GB" dirty="0">
                <a:latin typeface="Dorky Circle" pitchFamily="50" charset="0"/>
              </a:rPr>
              <a:t>a) Install QMS plugin</a:t>
            </a:r>
          </a:p>
          <a:p>
            <a:pPr lvl="1">
              <a:spcBef>
                <a:spcPts val="600"/>
              </a:spcBef>
              <a:spcAft>
                <a:spcPts val="600"/>
              </a:spcAft>
            </a:pPr>
            <a:r>
              <a:rPr lang="en-GB" dirty="0">
                <a:latin typeface="Dorky Circle" pitchFamily="50" charset="0"/>
              </a:rPr>
              <a:t>b) Choose some maps</a:t>
            </a:r>
          </a:p>
          <a:p>
            <a:pPr lvl="1">
              <a:spcBef>
                <a:spcPts val="600"/>
              </a:spcBef>
              <a:spcAft>
                <a:spcPts val="600"/>
              </a:spcAft>
            </a:pPr>
            <a:r>
              <a:rPr lang="en-GB" dirty="0">
                <a:latin typeface="Dorky Circle" pitchFamily="50" charset="0"/>
              </a:rPr>
              <a:t>c) Find where you are</a:t>
            </a:r>
          </a:p>
          <a:p>
            <a:endParaRPr lang="en-GB" sz="2000" dirty="0">
              <a:latin typeface="Dorky Circle" pitchFamily="50" charset="0"/>
            </a:endParaRPr>
          </a:p>
          <a:p>
            <a:r>
              <a:rPr lang="en-GB" sz="2000" dirty="0">
                <a:latin typeface="Dorky Circle" pitchFamily="50" charset="0"/>
              </a:rPr>
              <a:t>Step 3: Draw extra layers on your map</a:t>
            </a:r>
          </a:p>
          <a:p>
            <a:pPr lvl="1">
              <a:spcBef>
                <a:spcPts val="600"/>
              </a:spcBef>
              <a:spcAft>
                <a:spcPts val="600"/>
              </a:spcAft>
            </a:pPr>
            <a:r>
              <a:rPr lang="en-GB" dirty="0">
                <a:latin typeface="Dorky Circle" pitchFamily="50" charset="0"/>
              </a:rPr>
              <a:t>a) Create a shapefile</a:t>
            </a:r>
          </a:p>
          <a:p>
            <a:pPr lvl="1">
              <a:spcBef>
                <a:spcPts val="600"/>
              </a:spcBef>
              <a:spcAft>
                <a:spcPts val="600"/>
              </a:spcAft>
            </a:pPr>
            <a:r>
              <a:rPr lang="en-GB" dirty="0">
                <a:latin typeface="Dorky Circle" pitchFamily="50" charset="0"/>
              </a:rPr>
              <a:t>b) Draw locations</a:t>
            </a:r>
          </a:p>
          <a:p>
            <a:pPr lvl="1">
              <a:spcBef>
                <a:spcPts val="600"/>
              </a:spcBef>
              <a:spcAft>
                <a:spcPts val="600"/>
              </a:spcAft>
            </a:pPr>
            <a:r>
              <a:rPr lang="en-GB" dirty="0">
                <a:latin typeface="Dorky Circle" pitchFamily="50" charset="0"/>
              </a:rPr>
              <a:t>c) Make it look pretty</a:t>
            </a:r>
          </a:p>
          <a:p>
            <a:pPr lvl="1">
              <a:spcBef>
                <a:spcPts val="600"/>
              </a:spcBef>
              <a:spcAft>
                <a:spcPts val="600"/>
              </a:spcAft>
            </a:pPr>
            <a:endParaRPr lang="en-GB" dirty="0">
              <a:latin typeface="Dorky Circle" pitchFamily="50" charset="0"/>
            </a:endParaRPr>
          </a:p>
          <a:p>
            <a:pPr marL="87313" lvl="1">
              <a:spcBef>
                <a:spcPts val="600"/>
              </a:spcBef>
              <a:spcAft>
                <a:spcPts val="600"/>
              </a:spcAft>
            </a:pPr>
            <a:r>
              <a:rPr lang="en-GB" sz="2000" dirty="0">
                <a:latin typeface="Dorky Circle" pitchFamily="50" charset="0"/>
              </a:rPr>
              <a:t>Step 4. Make and save a map</a:t>
            </a:r>
          </a:p>
          <a:p>
            <a:endParaRPr lang="en-GB" dirty="0"/>
          </a:p>
        </p:txBody>
      </p:sp>
      <p:sp>
        <p:nvSpPr>
          <p:cNvPr id="4" name="Slide Number Placeholder 3"/>
          <p:cNvSpPr>
            <a:spLocks noGrp="1"/>
          </p:cNvSpPr>
          <p:nvPr>
            <p:ph type="sldNum" sz="quarter" idx="5"/>
          </p:nvPr>
        </p:nvSpPr>
        <p:spPr/>
        <p:txBody>
          <a:bodyPr/>
          <a:lstStyle/>
          <a:p>
            <a:fld id="{6D110436-8841-4DC4-91A0-85271D66ED4F}" type="slidenum">
              <a:rPr lang="en-GB" smtClean="0"/>
              <a:t>13</a:t>
            </a:fld>
            <a:endParaRPr lang="en-GB"/>
          </a:p>
        </p:txBody>
      </p:sp>
    </p:spTree>
    <p:extLst>
      <p:ext uri="{BB962C8B-B14F-4D97-AF65-F5344CB8AC3E}">
        <p14:creationId xmlns:p14="http://schemas.microsoft.com/office/powerpoint/2010/main" val="46135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3BF39-D93B-32E4-CF51-B7236931E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73361-28DB-E187-838F-40AD4EFC3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CFE625-C87B-708F-BAFA-643E69C1EB73}"/>
              </a:ext>
            </a:extLst>
          </p:cNvPr>
          <p:cNvSpPr>
            <a:spLocks noGrp="1"/>
          </p:cNvSpPr>
          <p:nvPr>
            <p:ph type="body" idx="1"/>
          </p:nvPr>
        </p:nvSpPr>
        <p:spPr/>
        <p:txBody>
          <a:bodyPr/>
          <a:lstStyle/>
          <a:p>
            <a:pPr algn="just">
              <a:lnSpc>
                <a:spcPct val="120000"/>
              </a:lnSpc>
              <a:spcBef>
                <a:spcPts val="600"/>
              </a:spcBef>
              <a:spcAft>
                <a:spcPts val="600"/>
              </a:spcAft>
              <a:buNone/>
            </a:pPr>
            <a:r>
              <a:rPr lang="en-US" sz="1800" kern="100" dirty="0">
                <a:effectLst/>
                <a:latin typeface="Avenir Next LT Pro Light" panose="020B0304020202020204" pitchFamily="34" charset="0"/>
                <a:ea typeface="Aptos" panose="020B0004020202020204" pitchFamily="34" charset="0"/>
                <a:cs typeface="Times New Roman" panose="02020603050405020304" pitchFamily="18" charset="0"/>
              </a:rPr>
              <a:t>GIS stands for Geographic Information System. That might sound like a big, tricky name, but it’s actually a fun and powerful tool that helps us make maps and learn about places!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GIS simply makes maps on the computer., but </a:t>
            </a:r>
            <a:r>
              <a:rPr lang="en-US" sz="1800" kern="100" dirty="0">
                <a:effectLst/>
                <a:latin typeface="Avenir Next LT Pro Light" panose="020B0304020202020204" pitchFamily="34" charset="0"/>
                <a:ea typeface="Aptos" panose="020B0004020202020204" pitchFamily="34" charset="0"/>
                <a:cs typeface="Times New Roman" panose="02020603050405020304" pitchFamily="18" charset="0"/>
              </a:rPr>
              <a:t>think of GIS like a magic map. Imagine you have a map, but this map doesn’t just show streets and places, it can also show:</a:t>
            </a:r>
            <a:endPar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342900" lvl="0" indent="-342900" algn="just">
              <a:lnSpc>
                <a:spcPct val="120000"/>
              </a:lnSpc>
              <a:spcBef>
                <a:spcPts val="600"/>
              </a:spcBef>
              <a:spcAft>
                <a:spcPts val="600"/>
              </a:spcAft>
              <a:buFont typeface="Arial" panose="020B0604020202020204" pitchFamily="34" charset="0"/>
              <a:buChar char="•"/>
              <a:tabLst>
                <a:tab pos="457200" algn="l"/>
              </a:tabLst>
            </a:pPr>
            <a:r>
              <a:rPr lang="en-US" sz="1800" kern="100" dirty="0">
                <a:effectLst/>
                <a:latin typeface="Avenir Next LT Pro Light" panose="020B0304020202020204" pitchFamily="34" charset="0"/>
                <a:ea typeface="Aptos" panose="020B0004020202020204" pitchFamily="34" charset="0"/>
                <a:cs typeface="Times New Roman" panose="02020603050405020304" pitchFamily="18" charset="0"/>
              </a:rPr>
              <a:t>Where animals live </a:t>
            </a:r>
            <a:endPar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342900" lvl="0" indent="-342900" algn="just">
              <a:lnSpc>
                <a:spcPct val="120000"/>
              </a:lnSpc>
              <a:spcBef>
                <a:spcPts val="600"/>
              </a:spcBef>
              <a:spcAft>
                <a:spcPts val="600"/>
              </a:spcAft>
              <a:buFont typeface="Arial" panose="020B0604020202020204" pitchFamily="34" charset="0"/>
              <a:buChar char="•"/>
              <a:tabLst>
                <a:tab pos="457200" algn="l"/>
              </a:tabLst>
            </a:pPr>
            <a:r>
              <a:rPr lang="en-US" sz="1800" kern="100" dirty="0">
                <a:effectLst/>
                <a:latin typeface="Avenir Next LT Pro Light" panose="020B0304020202020204" pitchFamily="34" charset="0"/>
                <a:ea typeface="Aptos" panose="020B0004020202020204" pitchFamily="34" charset="0"/>
                <a:cs typeface="Times New Roman" panose="02020603050405020304" pitchFamily="18" charset="0"/>
              </a:rPr>
              <a:t>Where forests are </a:t>
            </a:r>
            <a:endPar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342900" lvl="0" indent="-342900" algn="just">
              <a:lnSpc>
                <a:spcPct val="120000"/>
              </a:lnSpc>
              <a:spcBef>
                <a:spcPts val="600"/>
              </a:spcBef>
              <a:spcAft>
                <a:spcPts val="600"/>
              </a:spcAft>
              <a:buFont typeface="Arial" panose="020B0604020202020204" pitchFamily="34" charset="0"/>
              <a:buChar char="•"/>
              <a:tabLst>
                <a:tab pos="457200" algn="l"/>
              </a:tabLst>
            </a:pPr>
            <a:r>
              <a:rPr lang="en-US" sz="1800" kern="100" dirty="0">
                <a:effectLst/>
                <a:latin typeface="Avenir Next LT Pro Light" panose="020B0304020202020204" pitchFamily="34" charset="0"/>
                <a:ea typeface="Aptos" panose="020B0004020202020204" pitchFamily="34" charset="0"/>
                <a:cs typeface="Times New Roman" panose="02020603050405020304" pitchFamily="18" charset="0"/>
              </a:rPr>
              <a:t>Where it rains the most </a:t>
            </a:r>
            <a:endPar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342900" lvl="0" indent="-342900" algn="just">
              <a:lnSpc>
                <a:spcPct val="120000"/>
              </a:lnSpc>
              <a:spcBef>
                <a:spcPts val="600"/>
              </a:spcBef>
              <a:spcAft>
                <a:spcPts val="600"/>
              </a:spcAft>
              <a:buFont typeface="Arial" panose="020B0604020202020204" pitchFamily="34" charset="0"/>
              <a:buChar char="•"/>
              <a:tabLst>
                <a:tab pos="457200" algn="l"/>
              </a:tabLst>
            </a:pPr>
            <a:r>
              <a:rPr lang="en-US" sz="1800" kern="100" dirty="0">
                <a:effectLst/>
                <a:latin typeface="Avenir Next LT Pro Light" panose="020B0304020202020204" pitchFamily="34" charset="0"/>
                <a:ea typeface="Aptos" panose="020B0004020202020204" pitchFamily="34" charset="0"/>
                <a:cs typeface="Times New Roman" panose="02020603050405020304" pitchFamily="18" charset="0"/>
              </a:rPr>
              <a:t>Where schools and parks are </a:t>
            </a:r>
            <a:endPar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342900" lvl="0" indent="-342900" algn="just">
              <a:lnSpc>
                <a:spcPct val="120000"/>
              </a:lnSpc>
              <a:spcBef>
                <a:spcPts val="600"/>
              </a:spcBef>
              <a:spcAft>
                <a:spcPts val="600"/>
              </a:spcAft>
              <a:buFont typeface="Arial" panose="020B0604020202020204" pitchFamily="34" charset="0"/>
              <a:buChar char="•"/>
              <a:tabLst>
                <a:tab pos="457200" algn="l"/>
              </a:tabLst>
            </a:pPr>
            <a:r>
              <a:rPr lang="en-US" sz="1800" kern="100" dirty="0">
                <a:effectLst/>
                <a:latin typeface="Avenir Next LT Pro Light" panose="020B0304020202020204" pitchFamily="34" charset="0"/>
                <a:ea typeface="Aptos" panose="020B0004020202020204" pitchFamily="34" charset="0"/>
                <a:cs typeface="Times New Roman" panose="02020603050405020304" pitchFamily="18" charset="0"/>
              </a:rPr>
              <a:t>Even where the soil is healthy or polluted! </a:t>
            </a:r>
            <a:endPar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algn="just">
              <a:lnSpc>
                <a:spcPct val="120000"/>
              </a:lnSpc>
              <a:spcBef>
                <a:spcPts val="600"/>
              </a:spcBef>
              <a:spcAft>
                <a:spcPts val="600"/>
              </a:spcAft>
            </a:pPr>
            <a:r>
              <a:rPr lang="en-US" sz="1800" kern="100" dirty="0">
                <a:effectLst/>
                <a:latin typeface="Avenir Next LT Pro Light" panose="020B0304020202020204" pitchFamily="34" charset="0"/>
                <a:ea typeface="Aptos" panose="020B0004020202020204" pitchFamily="34" charset="0"/>
                <a:cs typeface="Times New Roman" panose="02020603050405020304" pitchFamily="18" charset="0"/>
              </a:rPr>
              <a:t>GIS helps us put lots of different kinds of information together on a map so we can understand the world better.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It works by stacking lots of layer with different information – a bit like drawing lots of pictures on tracing paper and then putting them on top of each other – like in this middle image. This is all based on data – just like you have been collecting you your project. </a:t>
            </a:r>
          </a:p>
        </p:txBody>
      </p:sp>
      <p:sp>
        <p:nvSpPr>
          <p:cNvPr id="4" name="Slide Number Placeholder 3">
            <a:extLst>
              <a:ext uri="{FF2B5EF4-FFF2-40B4-BE49-F238E27FC236}">
                <a16:creationId xmlns:a16="http://schemas.microsoft.com/office/drawing/2014/main" id="{5BB20089-FEB4-D2BF-5DA2-1CD3CBC4CAC1}"/>
              </a:ext>
            </a:extLst>
          </p:cNvPr>
          <p:cNvSpPr>
            <a:spLocks noGrp="1"/>
          </p:cNvSpPr>
          <p:nvPr>
            <p:ph type="sldNum" sz="quarter" idx="5"/>
          </p:nvPr>
        </p:nvSpPr>
        <p:spPr/>
        <p:txBody>
          <a:bodyPr/>
          <a:lstStyle/>
          <a:p>
            <a:fld id="{6D110436-8841-4DC4-91A0-85271D66ED4F}" type="slidenum">
              <a:rPr lang="en-GB" smtClean="0"/>
              <a:t>2</a:t>
            </a:fld>
            <a:endParaRPr lang="en-GB"/>
          </a:p>
        </p:txBody>
      </p:sp>
    </p:spTree>
    <p:extLst>
      <p:ext uri="{BB962C8B-B14F-4D97-AF65-F5344CB8AC3E}">
        <p14:creationId xmlns:p14="http://schemas.microsoft.com/office/powerpoint/2010/main" val="101966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63350-32DC-E5C2-5310-CE7397971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F2D92-4E4E-9E3C-B0A6-A57427545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BB2072-3792-761A-39DA-E446AB22B79F}"/>
              </a:ext>
            </a:extLst>
          </p:cNvPr>
          <p:cNvSpPr>
            <a:spLocks noGrp="1"/>
          </p:cNvSpPr>
          <p:nvPr>
            <p:ph type="body" idx="1"/>
          </p:nvPr>
        </p:nvSpPr>
        <p:spPr/>
        <p:txBody>
          <a:bodyPr/>
          <a:lstStyle/>
          <a:p>
            <a:r>
              <a:rPr lang="en-GB" dirty="0"/>
              <a:t>The first step is to download and open QGIS – I’m hoping QGIS will be downloaded on your device ahead of this lesson, if not go to gqis.org and download the online installer, then follow through the instructions on page 2 of the pdf.</a:t>
            </a:r>
          </a:p>
          <a:p>
            <a:r>
              <a:rPr lang="en-GB" dirty="0"/>
              <a:t>Once QGIS is installed, type it in the search bar of your laptop (this is where it is on mine) then click to open the app. </a:t>
            </a:r>
          </a:p>
        </p:txBody>
      </p:sp>
      <p:sp>
        <p:nvSpPr>
          <p:cNvPr id="4" name="Slide Number Placeholder 3">
            <a:extLst>
              <a:ext uri="{FF2B5EF4-FFF2-40B4-BE49-F238E27FC236}">
                <a16:creationId xmlns:a16="http://schemas.microsoft.com/office/drawing/2014/main" id="{136B94A2-D1DC-9DAC-EB22-BCD276E331CD}"/>
              </a:ext>
            </a:extLst>
          </p:cNvPr>
          <p:cNvSpPr>
            <a:spLocks noGrp="1"/>
          </p:cNvSpPr>
          <p:nvPr>
            <p:ph type="sldNum" sz="quarter" idx="5"/>
          </p:nvPr>
        </p:nvSpPr>
        <p:spPr/>
        <p:txBody>
          <a:bodyPr/>
          <a:lstStyle/>
          <a:p>
            <a:fld id="{6D110436-8841-4DC4-91A0-85271D66ED4F}" type="slidenum">
              <a:rPr lang="en-GB" smtClean="0"/>
              <a:t>3</a:t>
            </a:fld>
            <a:endParaRPr lang="en-GB"/>
          </a:p>
        </p:txBody>
      </p:sp>
    </p:spTree>
    <p:extLst>
      <p:ext uri="{BB962C8B-B14F-4D97-AF65-F5344CB8AC3E}">
        <p14:creationId xmlns:p14="http://schemas.microsoft.com/office/powerpoint/2010/main" val="4063006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D153E-566C-8511-03B6-8DEC6CE0E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97FD4-9574-1586-3090-7085A2935C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FCB8F-2940-28A3-61BC-29B3E49090A9}"/>
              </a:ext>
            </a:extLst>
          </p:cNvPr>
          <p:cNvSpPr>
            <a:spLocks noGrp="1"/>
          </p:cNvSpPr>
          <p:nvPr>
            <p:ph type="body" idx="1"/>
          </p:nvPr>
        </p:nvSpPr>
        <p:spPr/>
        <p:txBody>
          <a:bodyPr/>
          <a:lstStyle/>
          <a:p>
            <a:pPr marL="0" marR="1687830" lvl="0" indent="0" algn="just">
              <a:lnSpc>
                <a:spcPct val="120000"/>
              </a:lnSpc>
              <a:spcBef>
                <a:spcPts val="600"/>
              </a:spcBef>
              <a:spcAft>
                <a:spcPts val="600"/>
              </a:spcAft>
              <a:buClr>
                <a:srgbClr val="D86DCB"/>
              </a:buClr>
              <a:buFont typeface="Wingdings" panose="05000000000000000000" pitchFamily="2" charset="2"/>
              <a:buNone/>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When QGIS opens double click on “</a:t>
            </a:r>
            <a:r>
              <a:rPr lang="en-GB" sz="1800" b="1" kern="100" dirty="0">
                <a:effectLst/>
                <a:latin typeface="Avenir Next LT Pro Light" panose="020B0304020202020204" pitchFamily="34" charset="0"/>
                <a:ea typeface="Aptos" panose="020B0004020202020204" pitchFamily="34" charset="0"/>
                <a:cs typeface="Times New Roman" panose="02020603050405020304" pitchFamily="18" charset="0"/>
              </a:rPr>
              <a:t>New Empty Project</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 template.</a:t>
            </a:r>
          </a:p>
          <a:p>
            <a:pPr marL="0" marR="1687830" lvl="0" indent="0" algn="just">
              <a:lnSpc>
                <a:spcPct val="120000"/>
              </a:lnSpc>
              <a:spcBef>
                <a:spcPts val="600"/>
              </a:spcBef>
              <a:spcAft>
                <a:spcPts val="600"/>
              </a:spcAft>
              <a:buClr>
                <a:srgbClr val="D86DCB"/>
              </a:buClr>
              <a:buFont typeface="Wingdings" panose="05000000000000000000" pitchFamily="2" charset="2"/>
              <a:buNone/>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This should open a screen a bit like this </a:t>
            </a:r>
          </a:p>
          <a:p>
            <a:pPr algn="just">
              <a:lnSpc>
                <a:spcPct val="120000"/>
              </a:lnSpc>
              <a:spcBef>
                <a:spcPts val="600"/>
              </a:spcBef>
              <a:spcAft>
                <a:spcPts val="600"/>
              </a:spcAft>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QGIS is laid out a bit like other programmes you’ll have used. There is the menu options along the top (</a:t>
            </a:r>
            <a:r>
              <a:rPr lang="en-GB" sz="1800" kern="100" dirty="0">
                <a:solidFill>
                  <a:srgbClr val="FF0000"/>
                </a:solidFill>
                <a:effectLst/>
                <a:latin typeface="Avenir Next LT Pro Light" panose="020B0304020202020204" pitchFamily="34" charset="0"/>
                <a:ea typeface="Aptos" panose="020B0004020202020204" pitchFamily="34" charset="0"/>
                <a:cs typeface="Times New Roman" panose="02020603050405020304" pitchFamily="18" charset="0"/>
              </a:rPr>
              <a:t>red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and buttons underneath which will help you do things – like zoom in and out (</a:t>
            </a:r>
            <a:r>
              <a:rPr lang="en-GB" sz="1800" kern="100" dirty="0">
                <a:solidFill>
                  <a:srgbClr val="FFC000"/>
                </a:solidFill>
                <a:effectLst/>
                <a:latin typeface="Avenir Next LT Pro Light" panose="020B0304020202020204" pitchFamily="34" charset="0"/>
                <a:ea typeface="Aptos" panose="020B0004020202020204" pitchFamily="34" charset="0"/>
                <a:cs typeface="Times New Roman" panose="02020603050405020304" pitchFamily="18" charset="0"/>
              </a:rPr>
              <a:t>orange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On the left hand side there is the layers box (</a:t>
            </a:r>
            <a:r>
              <a:rPr lang="en-GB" sz="1800" kern="100" dirty="0">
                <a:solidFill>
                  <a:srgbClr val="92D050"/>
                </a:solidFill>
                <a:effectLst/>
                <a:latin typeface="Avenir Next LT Pro Light" panose="020B0304020202020204" pitchFamily="34" charset="0"/>
                <a:ea typeface="Aptos" panose="020B0004020202020204" pitchFamily="34" charset="0"/>
                <a:cs typeface="Times New Roman" panose="02020603050405020304" pitchFamily="18" charset="0"/>
              </a:rPr>
              <a:t>green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this is where you’ll add your different images to build up, a bit like lots of pieces of tracing paper. Remember the layer closest to the top of this box will be most visible, and you can make layers appear or disappear by ticking the box next to them – more on this later. The main screen (</a:t>
            </a:r>
            <a:r>
              <a:rPr lang="en-GB" sz="1800" kern="100" dirty="0">
                <a:solidFill>
                  <a:srgbClr val="00B0F0"/>
                </a:solidFill>
                <a:effectLst/>
                <a:latin typeface="Avenir Next LT Pro Light" panose="020B0304020202020204" pitchFamily="34" charset="0"/>
                <a:ea typeface="Aptos" panose="020B0004020202020204" pitchFamily="34" charset="0"/>
                <a:cs typeface="Times New Roman" panose="02020603050405020304" pitchFamily="18" charset="0"/>
              </a:rPr>
              <a:t>blue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is when you’ll display you maps, you can click and drag to move around this box or zoom in and out. </a:t>
            </a:r>
          </a:p>
        </p:txBody>
      </p:sp>
      <p:sp>
        <p:nvSpPr>
          <p:cNvPr id="4" name="Slide Number Placeholder 3">
            <a:extLst>
              <a:ext uri="{FF2B5EF4-FFF2-40B4-BE49-F238E27FC236}">
                <a16:creationId xmlns:a16="http://schemas.microsoft.com/office/drawing/2014/main" id="{A40979A5-15CF-21DE-7FF7-0E064FBA0FF7}"/>
              </a:ext>
            </a:extLst>
          </p:cNvPr>
          <p:cNvSpPr>
            <a:spLocks noGrp="1"/>
          </p:cNvSpPr>
          <p:nvPr>
            <p:ph type="sldNum" sz="quarter" idx="5"/>
          </p:nvPr>
        </p:nvSpPr>
        <p:spPr/>
        <p:txBody>
          <a:bodyPr/>
          <a:lstStyle/>
          <a:p>
            <a:fld id="{6D110436-8841-4DC4-91A0-85271D66ED4F}" type="slidenum">
              <a:rPr lang="en-GB" smtClean="0"/>
              <a:t>4</a:t>
            </a:fld>
            <a:endParaRPr lang="en-GB"/>
          </a:p>
        </p:txBody>
      </p:sp>
    </p:spTree>
    <p:extLst>
      <p:ext uri="{BB962C8B-B14F-4D97-AF65-F5344CB8AC3E}">
        <p14:creationId xmlns:p14="http://schemas.microsoft.com/office/powerpoint/2010/main" val="1941400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10D0-6203-63E3-1893-854458B49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714FD-6B94-4F0D-A229-D66875A36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94538-08A4-A2FD-C874-A40E491467A4}"/>
              </a:ext>
            </a:extLst>
          </p:cNvPr>
          <p:cNvSpPr>
            <a:spLocks noGrp="1"/>
          </p:cNvSpPr>
          <p:nvPr>
            <p:ph type="body" idx="1"/>
          </p:nvPr>
        </p:nvSpPr>
        <p:spPr/>
        <p:txBody>
          <a:bodyPr/>
          <a:lstStyle/>
          <a:p>
            <a:pPr algn="just">
              <a:lnSpc>
                <a:spcPct val="120000"/>
              </a:lnSpc>
              <a:spcBef>
                <a:spcPts val="600"/>
              </a:spcBef>
              <a:spcAft>
                <a:spcPts val="600"/>
              </a:spcAft>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We’re going to use the </a:t>
            </a:r>
            <a:r>
              <a:rPr lang="en-GB" sz="1800" kern="100" dirty="0" err="1">
                <a:effectLst/>
                <a:latin typeface="Avenir Next LT Pro Light" panose="020B0304020202020204" pitchFamily="34" charset="0"/>
                <a:ea typeface="Aptos" panose="020B0004020202020204" pitchFamily="34" charset="0"/>
                <a:cs typeface="Times New Roman" panose="02020603050405020304" pitchFamily="18" charset="0"/>
              </a:rPr>
              <a:t>QuickMapServices</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 (QMS) plugin (a plugin is just an extra part to the programme that you have to load the first time you use it). The QMS plugin will be used to load some background maps (also called base layers). These background maps could be Google Maps, but you could also look at OpenStreetMap (OSM), and Bing Maps. </a:t>
            </a:r>
          </a:p>
          <a:p>
            <a:pPr algn="just">
              <a:lnSpc>
                <a:spcPct val="120000"/>
              </a:lnSpc>
              <a:spcBef>
                <a:spcPts val="600"/>
              </a:spcBef>
              <a:spcAft>
                <a:spcPts val="600"/>
              </a:spcAft>
              <a:buNone/>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The first time you do this you need to download the plugin by:</a:t>
            </a:r>
          </a:p>
          <a:p>
            <a:pPr marL="342900" lvl="0" indent="-342900" algn="just">
              <a:lnSpc>
                <a:spcPct val="120000"/>
              </a:lnSpc>
              <a:spcBef>
                <a:spcPts val="600"/>
              </a:spcBef>
              <a:spcAft>
                <a:spcPts val="6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Click the “Plugin” menu from the top banner (</a:t>
            </a:r>
            <a:r>
              <a:rPr lang="en-GB" sz="1800" kern="100" dirty="0">
                <a:solidFill>
                  <a:srgbClr val="FF0000"/>
                </a:solidFill>
                <a:effectLst/>
                <a:latin typeface="Avenir Next LT Pro Light" panose="020B0304020202020204" pitchFamily="34" charset="0"/>
                <a:ea typeface="Aptos" panose="020B0004020202020204" pitchFamily="34" charset="0"/>
                <a:cs typeface="Times New Roman" panose="02020603050405020304" pitchFamily="18" charset="0"/>
              </a:rPr>
              <a:t>red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a:t>
            </a:r>
          </a:p>
          <a:p>
            <a:pPr marL="342900" lvl="0" indent="-342900" algn="just">
              <a:lnSpc>
                <a:spcPct val="120000"/>
              </a:lnSpc>
              <a:spcBef>
                <a:spcPts val="600"/>
              </a:spcBef>
              <a:spcAft>
                <a:spcPts val="6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Click “Manage and Install Plugins . . . “ (</a:t>
            </a:r>
            <a:r>
              <a:rPr lang="en-GB" sz="1800" kern="100" dirty="0">
                <a:solidFill>
                  <a:srgbClr val="FFC000"/>
                </a:solidFill>
                <a:effectLst/>
                <a:latin typeface="Avenir Next LT Pro Light" panose="020B0304020202020204" pitchFamily="34" charset="0"/>
                <a:ea typeface="Aptos" panose="020B0004020202020204" pitchFamily="34" charset="0"/>
                <a:cs typeface="Times New Roman" panose="02020603050405020304" pitchFamily="18" charset="0"/>
              </a:rPr>
              <a:t>orange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This should open the Plugin manager. </a:t>
            </a:r>
          </a:p>
          <a:p>
            <a:pPr marL="342900" lvl="0" indent="-342900" algn="just">
              <a:lnSpc>
                <a:spcPct val="120000"/>
              </a:lnSpc>
              <a:spcBef>
                <a:spcPts val="600"/>
              </a:spcBef>
              <a:spcAft>
                <a:spcPts val="6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In the search box type “</a:t>
            </a:r>
            <a:r>
              <a:rPr lang="en-GB" sz="1800" kern="100" dirty="0" err="1">
                <a:effectLst/>
                <a:latin typeface="Avenir Next LT Pro Light" panose="020B0304020202020204" pitchFamily="34" charset="0"/>
                <a:ea typeface="Aptos" panose="020B0004020202020204" pitchFamily="34" charset="0"/>
                <a:cs typeface="Times New Roman" panose="02020603050405020304" pitchFamily="18" charset="0"/>
              </a:rPr>
              <a:t>QuickMapServices</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 (</a:t>
            </a:r>
            <a:r>
              <a:rPr lang="en-GB" sz="1800" kern="100" dirty="0">
                <a:solidFill>
                  <a:srgbClr val="92D050"/>
                </a:solidFill>
                <a:effectLst/>
                <a:latin typeface="Avenir Next LT Pro Light" panose="020B0304020202020204" pitchFamily="34" charset="0"/>
                <a:ea typeface="Aptos" panose="020B0004020202020204" pitchFamily="34" charset="0"/>
                <a:cs typeface="Times New Roman" panose="02020603050405020304" pitchFamily="18" charset="0"/>
              </a:rPr>
              <a:t>green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Select this from the list (</a:t>
            </a:r>
            <a:r>
              <a:rPr lang="en-GB" sz="1800" kern="100" dirty="0">
                <a:solidFill>
                  <a:srgbClr val="00B0F0"/>
                </a:solidFill>
                <a:effectLst/>
                <a:latin typeface="Avenir Next LT Pro Light" panose="020B0304020202020204" pitchFamily="34" charset="0"/>
                <a:ea typeface="Aptos" panose="020B0004020202020204" pitchFamily="34" charset="0"/>
                <a:cs typeface="Times New Roman" panose="02020603050405020304" pitchFamily="18" charset="0"/>
              </a:rPr>
              <a:t>blue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a:t>
            </a:r>
          </a:p>
          <a:p>
            <a:pPr marL="342900" lvl="0" indent="-342900" algn="just">
              <a:lnSpc>
                <a:spcPct val="120000"/>
              </a:lnSpc>
              <a:spcBef>
                <a:spcPts val="600"/>
              </a:spcBef>
              <a:spcAft>
                <a:spcPts val="6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Click “Install Plugin” button (</a:t>
            </a:r>
            <a:r>
              <a:rPr lang="en-GB" sz="1800" kern="100" dirty="0">
                <a:solidFill>
                  <a:srgbClr val="7030A0"/>
                </a:solidFill>
                <a:effectLst/>
                <a:latin typeface="Avenir Next LT Pro Light" panose="020B0304020202020204" pitchFamily="34" charset="0"/>
                <a:ea typeface="Aptos" panose="020B0004020202020204" pitchFamily="34" charset="0"/>
                <a:cs typeface="Times New Roman" panose="02020603050405020304" pitchFamily="18" charset="0"/>
              </a:rPr>
              <a:t>purple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“Plugin installed successfully” should appear in blue. </a:t>
            </a:r>
          </a:p>
          <a:p>
            <a:pPr marL="342900" lvl="0" indent="-342900" algn="just">
              <a:lnSpc>
                <a:spcPct val="120000"/>
              </a:lnSpc>
              <a:spcBef>
                <a:spcPts val="600"/>
              </a:spcBef>
              <a:spcAft>
                <a:spcPts val="6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Click “Close”</a:t>
            </a:r>
          </a:p>
          <a:p>
            <a:pPr marL="0" indent="0">
              <a:buFontTx/>
              <a:buNone/>
            </a:pPr>
            <a:endParaRPr lang="en-GB" dirty="0"/>
          </a:p>
        </p:txBody>
      </p:sp>
      <p:sp>
        <p:nvSpPr>
          <p:cNvPr id="4" name="Slide Number Placeholder 3">
            <a:extLst>
              <a:ext uri="{FF2B5EF4-FFF2-40B4-BE49-F238E27FC236}">
                <a16:creationId xmlns:a16="http://schemas.microsoft.com/office/drawing/2014/main" id="{8B406F1A-6673-7C24-5B68-A10C4D8F73D8}"/>
              </a:ext>
            </a:extLst>
          </p:cNvPr>
          <p:cNvSpPr>
            <a:spLocks noGrp="1"/>
          </p:cNvSpPr>
          <p:nvPr>
            <p:ph type="sldNum" sz="quarter" idx="5"/>
          </p:nvPr>
        </p:nvSpPr>
        <p:spPr/>
        <p:txBody>
          <a:bodyPr/>
          <a:lstStyle/>
          <a:p>
            <a:fld id="{6D110436-8841-4DC4-91A0-85271D66ED4F}" type="slidenum">
              <a:rPr lang="en-GB" smtClean="0"/>
              <a:t>5</a:t>
            </a:fld>
            <a:endParaRPr lang="en-GB"/>
          </a:p>
        </p:txBody>
      </p:sp>
    </p:spTree>
    <p:extLst>
      <p:ext uri="{BB962C8B-B14F-4D97-AF65-F5344CB8AC3E}">
        <p14:creationId xmlns:p14="http://schemas.microsoft.com/office/powerpoint/2010/main" val="294779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DFEBD-85AC-7D65-6B0B-7F5670AAB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7C93F-0970-CE02-AA24-4BDD3EDB0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1B6FB-023F-98F0-34F4-E7A0BFE6152A}"/>
              </a:ext>
            </a:extLst>
          </p:cNvPr>
          <p:cNvSpPr>
            <a:spLocks noGrp="1"/>
          </p:cNvSpPr>
          <p:nvPr>
            <p:ph type="body" idx="1"/>
          </p:nvPr>
        </p:nvSpPr>
        <p:spPr/>
        <p:txBody>
          <a:bodyPr/>
          <a:lstStyle/>
          <a:p>
            <a:pPr algn="just">
              <a:lnSpc>
                <a:spcPct val="120000"/>
              </a:lnSpc>
              <a:spcBef>
                <a:spcPts val="600"/>
              </a:spcBef>
              <a:spcAft>
                <a:spcPts val="600"/>
              </a:spcAft>
              <a:buNone/>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Hooray! Now that the plugin is installed and activated, we can load some layers. </a:t>
            </a:r>
          </a:p>
          <a:p>
            <a:pPr marL="342900" lvl="0" indent="-342900" algn="just">
              <a:lnSpc>
                <a:spcPct val="120000"/>
              </a:lnSpc>
              <a:spcBef>
                <a:spcPts val="600"/>
              </a:spcBef>
              <a:spcAft>
                <a:spcPts val="6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Once QMS is installed it should open a  “Search QMS panel” on the right of your QGIS window. If this panel does not appear, go to the “Web” toolbar, then select “</a:t>
            </a:r>
            <a:r>
              <a:rPr lang="en-GB" sz="1800" kern="100" dirty="0" err="1">
                <a:effectLst/>
                <a:latin typeface="Avenir Next LT Pro Light" panose="020B0304020202020204" pitchFamily="34" charset="0"/>
                <a:ea typeface="Aptos" panose="020B0004020202020204" pitchFamily="34" charset="0"/>
                <a:cs typeface="Times New Roman" panose="02020603050405020304" pitchFamily="18" charset="0"/>
              </a:rPr>
              <a:t>QuickMapServices</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 then “Search QMS panel”. </a:t>
            </a:r>
          </a:p>
          <a:p>
            <a:pPr marL="342900" marR="0" lvl="0" indent="-342900" algn="just" defTabSz="914400" rtl="0" eaLnBrk="1" fontAlgn="auto" latinLnBrk="0" hangingPunct="1">
              <a:lnSpc>
                <a:spcPct val="120000"/>
              </a:lnSpc>
              <a:spcBef>
                <a:spcPts val="600"/>
              </a:spcBef>
              <a:spcAft>
                <a:spcPts val="600"/>
              </a:spcAft>
              <a:buClr>
                <a:srgbClr val="501549"/>
              </a:buClr>
              <a:buSzTx/>
              <a:buFont typeface="+mj-lt"/>
              <a:buAutoNum type="arabicParenR"/>
              <a:tabLst/>
              <a:defRP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In the search box (</a:t>
            </a:r>
            <a:r>
              <a:rPr lang="en-GB" sz="1800" kern="100" dirty="0">
                <a:solidFill>
                  <a:srgbClr val="FF0000"/>
                </a:solidFill>
                <a:effectLst/>
                <a:latin typeface="Avenir Next LT Pro Light" panose="020B0304020202020204" pitchFamily="34" charset="0"/>
                <a:ea typeface="Aptos" panose="020B0004020202020204" pitchFamily="34" charset="0"/>
                <a:cs typeface="Times New Roman" panose="02020603050405020304" pitchFamily="18" charset="0"/>
              </a:rPr>
              <a:t>red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type the name of a basemap e.g. try ‘Google Maps’, ‘ESRI World </a:t>
            </a:r>
            <a:r>
              <a:rPr lang="en-GB" sz="1800" kern="100" dirty="0" err="1">
                <a:effectLst/>
                <a:latin typeface="Avenir Next LT Pro Light" panose="020B0304020202020204" pitchFamily="34" charset="0"/>
                <a:ea typeface="Aptos" panose="020B0004020202020204" pitchFamily="34" charset="0"/>
                <a:cs typeface="Times New Roman" panose="02020603050405020304" pitchFamily="18" charset="0"/>
              </a:rPr>
              <a:t>Topo</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 or ‘Bing Satellite’. Click the “add” button (</a:t>
            </a:r>
            <a:r>
              <a:rPr lang="en-GB" sz="1800" kern="100" dirty="0">
                <a:solidFill>
                  <a:srgbClr val="FFC000"/>
                </a:solidFill>
                <a:effectLst/>
                <a:latin typeface="Avenir Next LT Pro Light" panose="020B0304020202020204" pitchFamily="34" charset="0"/>
                <a:ea typeface="Aptos" panose="020B0004020202020204" pitchFamily="34" charset="0"/>
                <a:cs typeface="Times New Roman" panose="02020603050405020304" pitchFamily="18" charset="0"/>
              </a:rPr>
              <a:t>orange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once you’ve found a basemap you like (hint: avoid adding maps with the blue and white wavy lines symbol). </a:t>
            </a:r>
          </a:p>
          <a:p>
            <a:pPr marL="342900" marR="0" lvl="0" indent="-342900" algn="just" defTabSz="914400" rtl="0" eaLnBrk="1" fontAlgn="auto" latinLnBrk="0" hangingPunct="1">
              <a:lnSpc>
                <a:spcPct val="120000"/>
              </a:lnSpc>
              <a:spcBef>
                <a:spcPts val="600"/>
              </a:spcBef>
              <a:spcAft>
                <a:spcPts val="600"/>
              </a:spcAft>
              <a:buClr>
                <a:srgbClr val="501549"/>
              </a:buClr>
              <a:buSzTx/>
              <a:buFont typeface="+mj-lt"/>
              <a:buAutoNum type="arabicParenR"/>
              <a:tabLst/>
              <a:defRP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This will display the full extent of the map in the main window (the whole world in this case). It will also add the map to the layers menu on the left (green box).  </a:t>
            </a:r>
          </a:p>
          <a:p>
            <a:pPr marL="342900" marR="0" lvl="0" indent="-342900" algn="just" defTabSz="914400" rtl="0" eaLnBrk="1" fontAlgn="auto" latinLnBrk="0" hangingPunct="1">
              <a:lnSpc>
                <a:spcPct val="120000"/>
              </a:lnSpc>
              <a:spcBef>
                <a:spcPts val="600"/>
              </a:spcBef>
              <a:spcAft>
                <a:spcPts val="600"/>
              </a:spcAft>
              <a:buClr>
                <a:srgbClr val="501549"/>
              </a:buClr>
              <a:buSzTx/>
              <a:buFont typeface="+mj-lt"/>
              <a:buAutoNum type="arabicParenR"/>
              <a:tabLst/>
              <a:defRP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Repeat step 2 to add a few more different base maps. Experiment with ticking these layers on and off in the layers menu (or dragging them to the ‘top’), so that you can then compare them. You can also right click on the layer name in the layers panel then select “properties”, to find out more information about each  layer, and alter how it displays. Try change the transparency. Click the X in the top right of the layer properties menu to get back to the main display. </a:t>
            </a:r>
          </a:p>
          <a:p>
            <a:pPr marL="342900" marR="0" lvl="0" indent="-342900" algn="just" defTabSz="914400" rtl="0" eaLnBrk="1" fontAlgn="auto" latinLnBrk="0" hangingPunct="1">
              <a:lnSpc>
                <a:spcPct val="120000"/>
              </a:lnSpc>
              <a:spcBef>
                <a:spcPts val="600"/>
              </a:spcBef>
              <a:spcAft>
                <a:spcPts val="600"/>
              </a:spcAft>
              <a:buClr>
                <a:srgbClr val="501549"/>
              </a:buClr>
              <a:buSzTx/>
              <a:buFont typeface="+mj-lt"/>
              <a:buAutoNum type="arabicParenR"/>
              <a:tabLst/>
              <a:defRPr/>
            </a:pPr>
            <a:endPar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EE23255-CA0D-B5E0-1654-A400D107A178}"/>
              </a:ext>
            </a:extLst>
          </p:cNvPr>
          <p:cNvSpPr>
            <a:spLocks noGrp="1"/>
          </p:cNvSpPr>
          <p:nvPr>
            <p:ph type="sldNum" sz="quarter" idx="5"/>
          </p:nvPr>
        </p:nvSpPr>
        <p:spPr/>
        <p:txBody>
          <a:bodyPr/>
          <a:lstStyle/>
          <a:p>
            <a:fld id="{6D110436-8841-4DC4-91A0-85271D66ED4F}" type="slidenum">
              <a:rPr lang="en-GB" smtClean="0"/>
              <a:t>6</a:t>
            </a:fld>
            <a:endParaRPr lang="en-GB"/>
          </a:p>
        </p:txBody>
      </p:sp>
    </p:spTree>
    <p:extLst>
      <p:ext uri="{BB962C8B-B14F-4D97-AF65-F5344CB8AC3E}">
        <p14:creationId xmlns:p14="http://schemas.microsoft.com/office/powerpoint/2010/main" val="1126038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849AC-7F79-A2D7-4988-0ADD4C829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60519-A92A-DEE0-6EE0-049922BC1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B7551-3C87-06BC-B463-8FCBA7CC0BFD}"/>
              </a:ext>
            </a:extLst>
          </p:cNvPr>
          <p:cNvSpPr>
            <a:spLocks noGrp="1"/>
          </p:cNvSpPr>
          <p:nvPr>
            <p:ph type="body" idx="1"/>
          </p:nvPr>
        </p:nvSpPr>
        <p:spPr/>
        <p:txBody>
          <a:bodyPr/>
          <a:lstStyle/>
          <a:p>
            <a:pPr marL="0" lvl="0" indent="0" algn="just">
              <a:lnSpc>
                <a:spcPct val="120000"/>
              </a:lnSpc>
              <a:spcBef>
                <a:spcPts val="600"/>
              </a:spcBef>
              <a:spcAft>
                <a:spcPts val="600"/>
              </a:spcAft>
              <a:buClr>
                <a:srgbClr val="501549"/>
              </a:buClr>
              <a:buFont typeface="+mj-lt"/>
              <a:buNone/>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But where are we? Can you locate where we are in the World?</a:t>
            </a:r>
          </a:p>
          <a:p>
            <a:pPr marL="285750" lvl="0" indent="-285750" algn="just">
              <a:lnSpc>
                <a:spcPct val="120000"/>
              </a:lnSpc>
              <a:spcBef>
                <a:spcPts val="600"/>
              </a:spcBef>
              <a:spcAft>
                <a:spcPts val="600"/>
              </a:spcAft>
              <a:buClr>
                <a:srgbClr val="501549"/>
              </a:buClr>
              <a:buFontTx/>
              <a:buChar cha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If your geographical knowledge is good you should able to zoom in and pan. Click on the + in the magnifying glass symbol (</a:t>
            </a:r>
            <a:r>
              <a:rPr lang="en-GB" sz="1800" kern="100" dirty="0">
                <a:solidFill>
                  <a:srgbClr val="FF0000"/>
                </a:solidFill>
                <a:effectLst/>
                <a:latin typeface="Avenir Next LT Pro Light" panose="020B0304020202020204" pitchFamily="34" charset="0"/>
                <a:ea typeface="Aptos" panose="020B0004020202020204" pitchFamily="34" charset="0"/>
                <a:cs typeface="Times New Roman" panose="02020603050405020304" pitchFamily="18" charset="0"/>
              </a:rPr>
              <a:t>red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then click and drag a square of where you want to zoom too. If you make a mistake just press the magnifying back button (</a:t>
            </a:r>
            <a:r>
              <a:rPr lang="en-GB" sz="1800" kern="100" dirty="0">
                <a:solidFill>
                  <a:srgbClr val="FFC000"/>
                </a:solidFill>
                <a:effectLst/>
                <a:latin typeface="Avenir Next LT Pro Light" panose="020B0304020202020204" pitchFamily="34" charset="0"/>
                <a:ea typeface="Aptos" panose="020B0004020202020204" pitchFamily="34" charset="0"/>
                <a:cs typeface="Times New Roman" panose="02020603050405020304" pitchFamily="18" charset="0"/>
              </a:rPr>
              <a:t>orange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or zoom out. Click on the magnifying all arrows to go back to the whole world (</a:t>
            </a:r>
            <a:r>
              <a:rPr lang="en-GB" sz="1800" kern="100" dirty="0">
                <a:solidFill>
                  <a:srgbClr val="92D050"/>
                </a:solidFill>
                <a:effectLst/>
                <a:latin typeface="Avenir Next LT Pro Light" panose="020B0304020202020204" pitchFamily="34" charset="0"/>
                <a:ea typeface="Aptos" panose="020B0004020202020204" pitchFamily="34" charset="0"/>
                <a:cs typeface="Times New Roman" panose="02020603050405020304" pitchFamily="18" charset="0"/>
              </a:rPr>
              <a:t>green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Click on the hand (</a:t>
            </a:r>
            <a:r>
              <a:rPr lang="en-GB" sz="1800" kern="100" dirty="0">
                <a:solidFill>
                  <a:srgbClr val="00B0F0"/>
                </a:solidFill>
                <a:effectLst/>
                <a:latin typeface="Avenir Next LT Pro Light" panose="020B0304020202020204" pitchFamily="34" charset="0"/>
                <a:ea typeface="Aptos" panose="020B0004020202020204" pitchFamily="34" charset="0"/>
                <a:cs typeface="Times New Roman" panose="02020603050405020304" pitchFamily="18" charset="0"/>
              </a:rPr>
              <a:t>blue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to move around – just click anywhere on the map, hold down and move the mouse. </a:t>
            </a:r>
          </a:p>
          <a:p>
            <a:pPr marL="285750" marR="0" lvl="0" indent="-285750" algn="just" defTabSz="914400" rtl="0" eaLnBrk="1" fontAlgn="auto" latinLnBrk="0" hangingPunct="1">
              <a:lnSpc>
                <a:spcPct val="120000"/>
              </a:lnSpc>
              <a:spcBef>
                <a:spcPts val="600"/>
              </a:spcBef>
              <a:spcAft>
                <a:spcPts val="600"/>
              </a:spcAft>
              <a:buClr>
                <a:srgbClr val="501549"/>
              </a:buClr>
              <a:buSzTx/>
              <a:buFontTx/>
              <a:buChar char="-"/>
              <a:tabLst/>
              <a:defRP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If this is tricky, use the search button – in the bottom left corner (red box) type “&gt; ” (note the space) followed by the place name. Then double click on the name from the list that appears above, and magically you will be taken there. Can you find where you are? </a:t>
            </a:r>
          </a:p>
          <a:p>
            <a:pPr marL="0" lvl="0" indent="0" algn="just">
              <a:lnSpc>
                <a:spcPct val="120000"/>
              </a:lnSpc>
              <a:spcBef>
                <a:spcPts val="600"/>
              </a:spcBef>
              <a:spcAft>
                <a:spcPts val="600"/>
              </a:spcAft>
              <a:buClr>
                <a:srgbClr val="501549"/>
              </a:buClr>
              <a:buFontTx/>
              <a:buNone/>
            </a:pPr>
            <a:endPar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342900" marR="0" lvl="0" indent="-342900" algn="just" defTabSz="914400" rtl="0" eaLnBrk="1" fontAlgn="auto" latinLnBrk="0" hangingPunct="1">
              <a:lnSpc>
                <a:spcPct val="120000"/>
              </a:lnSpc>
              <a:spcBef>
                <a:spcPts val="600"/>
              </a:spcBef>
              <a:spcAft>
                <a:spcPts val="600"/>
              </a:spcAft>
              <a:buClr>
                <a:srgbClr val="501549"/>
              </a:buClr>
              <a:buSzTx/>
              <a:buFont typeface="+mj-lt"/>
              <a:buAutoNum type="arabicParenR"/>
              <a:tabLst/>
              <a:defRPr/>
            </a:pPr>
            <a:endPar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13E5ED4-3CBB-9356-72A8-5603AA77E3E4}"/>
              </a:ext>
            </a:extLst>
          </p:cNvPr>
          <p:cNvSpPr>
            <a:spLocks noGrp="1"/>
          </p:cNvSpPr>
          <p:nvPr>
            <p:ph type="sldNum" sz="quarter" idx="5"/>
          </p:nvPr>
        </p:nvSpPr>
        <p:spPr/>
        <p:txBody>
          <a:bodyPr/>
          <a:lstStyle/>
          <a:p>
            <a:fld id="{6D110436-8841-4DC4-91A0-85271D66ED4F}" type="slidenum">
              <a:rPr lang="en-GB" smtClean="0"/>
              <a:t>7</a:t>
            </a:fld>
            <a:endParaRPr lang="en-GB"/>
          </a:p>
        </p:txBody>
      </p:sp>
    </p:spTree>
    <p:extLst>
      <p:ext uri="{BB962C8B-B14F-4D97-AF65-F5344CB8AC3E}">
        <p14:creationId xmlns:p14="http://schemas.microsoft.com/office/powerpoint/2010/main" val="3353929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9E5A6-CD46-D105-B568-2AA17663F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1BF02-1A26-291A-ED75-2F3AD5C24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A6461-7846-5DB3-FABD-1235E2734D6A}"/>
              </a:ext>
            </a:extLst>
          </p:cNvPr>
          <p:cNvSpPr>
            <a:spLocks noGrp="1"/>
          </p:cNvSpPr>
          <p:nvPr>
            <p:ph type="body" idx="1"/>
          </p:nvPr>
        </p:nvSpPr>
        <p:spPr/>
        <p:txBody>
          <a:bodyPr/>
          <a:lstStyle/>
          <a:p>
            <a:pPr algn="just">
              <a:lnSpc>
                <a:spcPct val="120000"/>
              </a:lnSpc>
              <a:spcBef>
                <a:spcPts val="600"/>
              </a:spcBef>
              <a:spcAft>
                <a:spcPts val="500"/>
              </a:spcAft>
              <a:buNone/>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One of the best things about GIS is that we can use the computer to draw on our maps to show different things. </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342900" lvl="0" indent="-342900" algn="just">
              <a:lnSpc>
                <a:spcPct val="120000"/>
              </a:lnSpc>
              <a:spcBef>
                <a:spcPts val="600"/>
              </a:spcBef>
              <a:spcAft>
                <a:spcPts val="500"/>
              </a:spcAft>
              <a:buClr>
                <a:srgbClr val="501549"/>
              </a:buClr>
              <a:buFont typeface="+mj-lt"/>
              <a:buAutoNum type="arabicParenR"/>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We can do this firstly by making a new shapefile (a file that stores points, lines, and polygons), and digitise (draw) some features based on our basemap. To do this:</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742950" lvl="1" indent="-285750" algn="just">
              <a:lnSpc>
                <a:spcPct val="120000"/>
              </a:lnSpc>
              <a:spcBef>
                <a:spcPts val="600"/>
              </a:spcBef>
              <a:spcAft>
                <a:spcPts val="500"/>
              </a:spcAft>
              <a:buFont typeface="+mj-lt"/>
              <a:buAutoNum type="alphaLcPeriod"/>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Go to the “Layer” toolbar, “Create layer”, “New Shapefile Layer”. </a:t>
            </a:r>
          </a:p>
          <a:p>
            <a:pPr marL="742950" lvl="1" indent="-285750" algn="just">
              <a:lnSpc>
                <a:spcPct val="120000"/>
              </a:lnSpc>
              <a:spcBef>
                <a:spcPts val="1200"/>
              </a:spcBef>
              <a:spcAft>
                <a:spcPts val="500"/>
              </a:spcAft>
              <a:buFont typeface="+mj-lt"/>
              <a:buAutoNum type="alphaLcPeriod"/>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In the new window that appears make sure you:</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1143000" marR="3578225" lvl="2" indent="-228600" algn="just">
              <a:lnSpc>
                <a:spcPct val="120000"/>
              </a:lnSpc>
              <a:spcBef>
                <a:spcPts val="600"/>
              </a:spcBef>
              <a:spcAft>
                <a:spcPts val="500"/>
              </a:spcAft>
              <a:buFont typeface="Symbol" panose="05050102010706020507" pitchFamily="18" charset="2"/>
              <a:buChar char=""/>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Type a </a:t>
            </a:r>
            <a:r>
              <a:rPr lang="en-GB" sz="1100" b="1" kern="100" dirty="0">
                <a:effectLst/>
                <a:latin typeface="Avenir Next LT Pro Light" panose="020B0304020202020204" pitchFamily="34" charset="0"/>
                <a:ea typeface="Aptos" panose="020B0004020202020204" pitchFamily="34" charset="0"/>
                <a:cs typeface="Times New Roman" panose="02020603050405020304" pitchFamily="18" charset="0"/>
              </a:rPr>
              <a:t>file name</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 e.g. “samples” (</a:t>
            </a:r>
            <a:r>
              <a:rPr lang="en-GB" sz="1100" kern="100" dirty="0">
                <a:solidFill>
                  <a:srgbClr val="FF0000"/>
                </a:solidFill>
                <a:effectLst/>
                <a:latin typeface="Avenir Next LT Pro Light" panose="020B0304020202020204" pitchFamily="34" charset="0"/>
                <a:ea typeface="Aptos" panose="020B0004020202020204" pitchFamily="34" charset="0"/>
                <a:cs typeface="Times New Roman" panose="02020603050405020304" pitchFamily="18" charset="0"/>
              </a:rPr>
              <a:t>red </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box)</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1143000" marR="3578225" lvl="2" indent="-228600" algn="just">
              <a:lnSpc>
                <a:spcPct val="120000"/>
              </a:lnSpc>
              <a:spcBef>
                <a:spcPts val="600"/>
              </a:spcBef>
              <a:spcAft>
                <a:spcPts val="500"/>
              </a:spcAft>
              <a:buFont typeface="Symbol" panose="05050102010706020507" pitchFamily="18" charset="2"/>
              <a:buChar char=""/>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Click on the three dots to the right of this name (</a:t>
            </a:r>
            <a:r>
              <a:rPr lang="en-GB" sz="1100" kern="100" dirty="0">
                <a:solidFill>
                  <a:srgbClr val="FFC000"/>
                </a:solidFill>
                <a:effectLst/>
                <a:latin typeface="Avenir Next LT Pro Light" panose="020B0304020202020204" pitchFamily="34" charset="0"/>
                <a:ea typeface="Aptos" panose="020B0004020202020204" pitchFamily="34" charset="0"/>
                <a:cs typeface="Times New Roman" panose="02020603050405020304" pitchFamily="18" charset="0"/>
              </a:rPr>
              <a:t>orange </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box). Go to Desktop or another sensible location to save your file (see orange bordered image). Click “Save”.</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1143000" marR="3578225" lvl="2" indent="-228600" algn="just">
              <a:lnSpc>
                <a:spcPct val="120000"/>
              </a:lnSpc>
              <a:spcBef>
                <a:spcPts val="600"/>
              </a:spcBef>
              <a:spcAft>
                <a:spcPts val="500"/>
              </a:spcAft>
              <a:buFont typeface="Symbol" panose="05050102010706020507" pitchFamily="18" charset="2"/>
              <a:buChar char=""/>
            </a:pPr>
            <a:r>
              <a:rPr lang="en-GB" sz="1100" b="1" kern="100" dirty="0">
                <a:effectLst/>
                <a:latin typeface="Avenir Next LT Pro Light" panose="020B0304020202020204" pitchFamily="34" charset="0"/>
                <a:ea typeface="Aptos" panose="020B0004020202020204" pitchFamily="34" charset="0"/>
                <a:cs typeface="Times New Roman" panose="02020603050405020304" pitchFamily="18" charset="0"/>
              </a:rPr>
              <a:t>Geometry type</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 = “Point” (</a:t>
            </a:r>
            <a:r>
              <a:rPr lang="en-GB" sz="1100" kern="100" dirty="0">
                <a:solidFill>
                  <a:srgbClr val="92D050"/>
                </a:solidFill>
                <a:effectLst/>
                <a:latin typeface="Avenir Next LT Pro Light" panose="020B0304020202020204" pitchFamily="34" charset="0"/>
                <a:ea typeface="Aptos" panose="020B0004020202020204" pitchFamily="34" charset="0"/>
                <a:cs typeface="Times New Roman" panose="02020603050405020304" pitchFamily="18" charset="0"/>
              </a:rPr>
              <a:t>green </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box)</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1143000" marR="3578225" lvl="2" indent="-228600" algn="just">
              <a:lnSpc>
                <a:spcPct val="120000"/>
              </a:lnSpc>
              <a:spcBef>
                <a:spcPts val="600"/>
              </a:spcBef>
              <a:spcAft>
                <a:spcPts val="500"/>
              </a:spcAft>
              <a:buFont typeface="Symbol" panose="05050102010706020507" pitchFamily="18" charset="2"/>
              <a:buChar char=""/>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Leave the coordinate reference system as EPSG: 4326 – WGS 84 (</a:t>
            </a:r>
            <a:r>
              <a:rPr lang="en-GB" sz="1100" kern="100" dirty="0">
                <a:solidFill>
                  <a:srgbClr val="00B0F0"/>
                </a:solidFill>
                <a:effectLst/>
                <a:latin typeface="Avenir Next LT Pro Light" panose="020B0304020202020204" pitchFamily="34" charset="0"/>
                <a:ea typeface="Aptos" panose="020B0004020202020204" pitchFamily="34" charset="0"/>
                <a:cs typeface="Times New Roman" panose="02020603050405020304" pitchFamily="18" charset="0"/>
              </a:rPr>
              <a:t>blue </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box)</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1143000" marR="3578225" lvl="2" indent="-228600" algn="just">
              <a:lnSpc>
                <a:spcPct val="120000"/>
              </a:lnSpc>
              <a:spcBef>
                <a:spcPts val="600"/>
              </a:spcBef>
              <a:spcAft>
                <a:spcPts val="500"/>
              </a:spcAft>
              <a:buFont typeface="Symbol" panose="05050102010706020507" pitchFamily="18" charset="2"/>
              <a:buChar char=""/>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Under “</a:t>
            </a:r>
            <a:r>
              <a:rPr lang="en-GB" sz="1100" b="1" kern="100" dirty="0">
                <a:effectLst/>
                <a:latin typeface="Avenir Next LT Pro Light" panose="020B0304020202020204" pitchFamily="34" charset="0"/>
                <a:ea typeface="Aptos" panose="020B0004020202020204" pitchFamily="34" charset="0"/>
                <a:cs typeface="Times New Roman" panose="02020603050405020304" pitchFamily="18" charset="0"/>
              </a:rPr>
              <a:t>New Field</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 box  type a name like “Details” (leave the type as Text (string), and the length 80). Click “Add to Fields list”. This makes a new column in our file, a bit like a 2</a:t>
            </a:r>
            <a:r>
              <a:rPr lang="en-GB" sz="1100" kern="100" baseline="30000" dirty="0">
                <a:effectLst/>
                <a:latin typeface="Avenir Next LT Pro Light" panose="020B0304020202020204" pitchFamily="34" charset="0"/>
                <a:ea typeface="Aptos" panose="020B0004020202020204" pitchFamily="34" charset="0"/>
                <a:cs typeface="Times New Roman" panose="02020603050405020304" pitchFamily="18" charset="0"/>
              </a:rPr>
              <a:t>nd</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 column on our Excel sheet. (</a:t>
            </a:r>
            <a:r>
              <a:rPr lang="en-GB" sz="1100" kern="100" dirty="0">
                <a:solidFill>
                  <a:srgbClr val="7030A0"/>
                </a:solidFill>
                <a:effectLst/>
                <a:latin typeface="Avenir Next LT Pro Light" panose="020B0304020202020204" pitchFamily="34" charset="0"/>
                <a:ea typeface="Aptos" panose="020B0004020202020204" pitchFamily="34" charset="0"/>
                <a:cs typeface="Times New Roman" panose="02020603050405020304" pitchFamily="18" charset="0"/>
              </a:rPr>
              <a:t>purple </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box) </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1143000" marR="3578225" lvl="2" indent="-228600" algn="just">
              <a:lnSpc>
                <a:spcPct val="120000"/>
              </a:lnSpc>
              <a:spcBef>
                <a:spcPts val="600"/>
              </a:spcBef>
              <a:spcAft>
                <a:spcPts val="500"/>
              </a:spcAft>
              <a:buFont typeface="Symbol" panose="05050102010706020507" pitchFamily="18" charset="2"/>
              <a:buChar char=""/>
            </a:pP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Click </a:t>
            </a:r>
            <a:r>
              <a:rPr lang="en-GB" sz="1100" b="1" kern="100" dirty="0">
                <a:effectLst/>
                <a:latin typeface="Avenir Next LT Pro Light" panose="020B0304020202020204" pitchFamily="34" charset="0"/>
                <a:ea typeface="Aptos" panose="020B0004020202020204" pitchFamily="34" charset="0"/>
                <a:cs typeface="Times New Roman" panose="02020603050405020304" pitchFamily="18" charset="0"/>
              </a:rPr>
              <a:t>OK</a:t>
            </a:r>
            <a:r>
              <a:rPr lang="en-GB" sz="1100" kern="100" dirty="0">
                <a:effectLst/>
                <a:latin typeface="Avenir Next LT Pro Light" panose="020B0304020202020204" pitchFamily="34" charset="0"/>
                <a:ea typeface="Aptos" panose="020B0004020202020204" pitchFamily="34" charset="0"/>
                <a:cs typeface="Times New Roman" panose="02020603050405020304" pitchFamily="18" charset="0"/>
              </a:rPr>
              <a:t>. </a:t>
            </a: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a:p>
            <a:pPr marL="742950" lvl="1" indent="-285750" algn="just">
              <a:lnSpc>
                <a:spcPct val="120000"/>
              </a:lnSpc>
              <a:spcBef>
                <a:spcPts val="600"/>
              </a:spcBef>
              <a:spcAft>
                <a:spcPts val="500"/>
              </a:spcAft>
              <a:buFont typeface="+mj-lt"/>
              <a:buAutoNum type="alphaLcPeriod"/>
            </a:pP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31908DD-27E6-0820-96D5-D0AED4A465AC}"/>
              </a:ext>
            </a:extLst>
          </p:cNvPr>
          <p:cNvSpPr>
            <a:spLocks noGrp="1"/>
          </p:cNvSpPr>
          <p:nvPr>
            <p:ph type="sldNum" sz="quarter" idx="5"/>
          </p:nvPr>
        </p:nvSpPr>
        <p:spPr/>
        <p:txBody>
          <a:bodyPr/>
          <a:lstStyle/>
          <a:p>
            <a:fld id="{6D110436-8841-4DC4-91A0-85271D66ED4F}" type="slidenum">
              <a:rPr lang="en-GB" smtClean="0"/>
              <a:t>8</a:t>
            </a:fld>
            <a:endParaRPr lang="en-GB"/>
          </a:p>
        </p:txBody>
      </p:sp>
    </p:spTree>
    <p:extLst>
      <p:ext uri="{BB962C8B-B14F-4D97-AF65-F5344CB8AC3E}">
        <p14:creationId xmlns:p14="http://schemas.microsoft.com/office/powerpoint/2010/main" val="251243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5F4DB-9BAE-AFA0-3837-DF79876C6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40E7E-88BB-FA42-D45D-E32030688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3F8DA-4287-90B8-EBDE-C60397DA7B96}"/>
              </a:ext>
            </a:extLst>
          </p:cNvPr>
          <p:cNvSpPr>
            <a:spLocks noGrp="1"/>
          </p:cNvSpPr>
          <p:nvPr>
            <p:ph type="body" idx="1"/>
          </p:nvPr>
        </p:nvSpPr>
        <p:spPr/>
        <p:txBody>
          <a:bodyPr/>
          <a:lstStyle/>
          <a:p>
            <a:pPr marL="342900" lvl="0" indent="-342900" algn="just">
              <a:lnSpc>
                <a:spcPct val="120000"/>
              </a:lnSpc>
              <a:spcBef>
                <a:spcPts val="600"/>
              </a:spcBef>
              <a:spcAft>
                <a:spcPts val="5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Now right click on empty toolbar space (anywhere light grey towards the top). Make sure the “Digitizing Toolbar” is ticked. This will add some new tools to our toolbar (</a:t>
            </a:r>
            <a:r>
              <a:rPr lang="en-GB" sz="1800" kern="100" dirty="0">
                <a:solidFill>
                  <a:srgbClr val="FF0000"/>
                </a:solidFill>
                <a:effectLst/>
                <a:latin typeface="Avenir Next LT Pro Light" panose="020B0304020202020204" pitchFamily="34" charset="0"/>
                <a:ea typeface="Aptos" panose="020B0004020202020204" pitchFamily="34" charset="0"/>
                <a:cs typeface="Times New Roman" panose="02020603050405020304" pitchFamily="18" charset="0"/>
              </a:rPr>
              <a:t>red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a:t>
            </a:r>
          </a:p>
          <a:p>
            <a:pPr marL="342900" lvl="0" indent="-342900" algn="just">
              <a:lnSpc>
                <a:spcPct val="120000"/>
              </a:lnSpc>
              <a:spcBef>
                <a:spcPts val="600"/>
              </a:spcBef>
              <a:spcAft>
                <a:spcPts val="5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Did you notice that your new shapefile was added to the Layers menu? Find your new layer on the layer panel (</a:t>
            </a:r>
            <a:r>
              <a:rPr lang="en-GB" sz="1800" kern="100" dirty="0">
                <a:solidFill>
                  <a:srgbClr val="FF0000"/>
                </a:solidFill>
                <a:effectLst/>
                <a:latin typeface="Avenir Next LT Pro Light" panose="020B0304020202020204" pitchFamily="34" charset="0"/>
                <a:ea typeface="Aptos" panose="020B0004020202020204" pitchFamily="34" charset="0"/>
                <a:cs typeface="Times New Roman" panose="02020603050405020304" pitchFamily="18" charset="0"/>
              </a:rPr>
              <a:t>red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below), and click and drag so it is at the top of the layers. Now, click on the yellow pencil (“Toggle Editing”) on the digitising toolbar (</a:t>
            </a:r>
            <a:r>
              <a:rPr lang="en-GB" sz="1800" kern="100" dirty="0">
                <a:solidFill>
                  <a:srgbClr val="FFC000"/>
                </a:solidFill>
                <a:effectLst/>
                <a:latin typeface="Avenir Next LT Pro Light" panose="020B0304020202020204" pitchFamily="34" charset="0"/>
                <a:ea typeface="Aptos" panose="020B0004020202020204" pitchFamily="34" charset="0"/>
                <a:cs typeface="Times New Roman" panose="02020603050405020304" pitchFamily="18" charset="0"/>
              </a:rPr>
              <a:t>orange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a:t>
            </a:r>
          </a:p>
          <a:p>
            <a:pPr marL="342900" lvl="0" indent="-342900" algn="just">
              <a:lnSpc>
                <a:spcPct val="120000"/>
              </a:lnSpc>
              <a:spcBef>
                <a:spcPts val="600"/>
              </a:spcBef>
              <a:spcAft>
                <a:spcPts val="500"/>
              </a:spcAft>
              <a:buClr>
                <a:srgbClr val="501549"/>
              </a:buClr>
              <a:buFont typeface="+mj-lt"/>
              <a:buAutoNum type="arabicParenR"/>
            </a:pP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Click “Add Point Feature” (the three green blobs, </a:t>
            </a:r>
            <a:r>
              <a:rPr lang="en-GB" sz="1800" kern="100" dirty="0">
                <a:solidFill>
                  <a:srgbClr val="92D050"/>
                </a:solidFill>
                <a:effectLst/>
                <a:latin typeface="Avenir Next LT Pro Light" panose="020B0304020202020204" pitchFamily="34" charset="0"/>
                <a:ea typeface="Aptos" panose="020B0004020202020204" pitchFamily="34" charset="0"/>
                <a:cs typeface="Times New Roman" panose="02020603050405020304" pitchFamily="18" charset="0"/>
              </a:rPr>
              <a:t>green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Click on the map where you would like your point to be e.g. where you took a measurement (red dot). Enter an ID e.g. 1 and some details e.g. “Lots of butterflies” (</a:t>
            </a:r>
            <a:r>
              <a:rPr lang="en-GB" sz="1800" kern="100" dirty="0">
                <a:solidFill>
                  <a:srgbClr val="00B0F0"/>
                </a:solidFill>
                <a:effectLst/>
                <a:latin typeface="Avenir Next LT Pro Light" panose="020B0304020202020204" pitchFamily="34" charset="0"/>
                <a:ea typeface="Aptos" panose="020B0004020202020204" pitchFamily="34" charset="0"/>
                <a:cs typeface="Times New Roman" panose="02020603050405020304" pitchFamily="18" charset="0"/>
              </a:rPr>
              <a:t>blue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Click OK. Make sure you “Save Layer Edits” (the floppy disk symbol, </a:t>
            </a:r>
            <a:r>
              <a:rPr lang="en-GB" sz="1800" kern="100" dirty="0">
                <a:solidFill>
                  <a:srgbClr val="7030A0"/>
                </a:solidFill>
                <a:effectLst/>
                <a:latin typeface="Avenir Next LT Pro Light" panose="020B0304020202020204" pitchFamily="34" charset="0"/>
                <a:ea typeface="Aptos" panose="020B0004020202020204" pitchFamily="34" charset="0"/>
                <a:cs typeface="Times New Roman" panose="02020603050405020304" pitchFamily="18" charset="0"/>
              </a:rPr>
              <a:t>purple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before clicking on the yellow pencil again (</a:t>
            </a:r>
            <a:r>
              <a:rPr lang="en-GB" sz="1800" kern="100" dirty="0">
                <a:solidFill>
                  <a:srgbClr val="FFC000"/>
                </a:solidFill>
                <a:effectLst/>
                <a:latin typeface="Avenir Next LT Pro Light" panose="020B0304020202020204" pitchFamily="34" charset="0"/>
                <a:ea typeface="Aptos" panose="020B0004020202020204" pitchFamily="34" charset="0"/>
                <a:cs typeface="Times New Roman" panose="02020603050405020304" pitchFamily="18" charset="0"/>
              </a:rPr>
              <a:t>orange </a:t>
            </a:r>
            <a:r>
              <a:rPr lang="en-GB" sz="1800" kern="100" dirty="0">
                <a:effectLst/>
                <a:latin typeface="Avenir Next LT Pro Light" panose="020B0304020202020204" pitchFamily="34" charset="0"/>
                <a:ea typeface="Aptos" panose="020B0004020202020204" pitchFamily="34" charset="0"/>
                <a:cs typeface="Times New Roman" panose="02020603050405020304" pitchFamily="18" charset="0"/>
              </a:rPr>
              <a:t>box) to stop editing. </a:t>
            </a:r>
          </a:p>
          <a:p>
            <a:pPr marL="742950" lvl="1" indent="-285750" algn="just">
              <a:lnSpc>
                <a:spcPct val="120000"/>
              </a:lnSpc>
              <a:spcBef>
                <a:spcPts val="600"/>
              </a:spcBef>
              <a:spcAft>
                <a:spcPts val="500"/>
              </a:spcAft>
              <a:buFont typeface="+mj-lt"/>
              <a:buAutoNum type="alphaLcPeriod"/>
            </a:pPr>
            <a:endParaRPr lang="en-GB" sz="1200" kern="100" dirty="0">
              <a:effectLst/>
              <a:latin typeface="Avenir Next LT Pro Light" panose="020B03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85A07E6-6BCB-7B36-9D90-F1832806EE94}"/>
              </a:ext>
            </a:extLst>
          </p:cNvPr>
          <p:cNvSpPr>
            <a:spLocks noGrp="1"/>
          </p:cNvSpPr>
          <p:nvPr>
            <p:ph type="sldNum" sz="quarter" idx="5"/>
          </p:nvPr>
        </p:nvSpPr>
        <p:spPr/>
        <p:txBody>
          <a:bodyPr/>
          <a:lstStyle/>
          <a:p>
            <a:fld id="{6D110436-8841-4DC4-91A0-85271D66ED4F}" type="slidenum">
              <a:rPr lang="en-GB" smtClean="0"/>
              <a:t>9</a:t>
            </a:fld>
            <a:endParaRPr lang="en-GB"/>
          </a:p>
        </p:txBody>
      </p:sp>
    </p:spTree>
    <p:extLst>
      <p:ext uri="{BB962C8B-B14F-4D97-AF65-F5344CB8AC3E}">
        <p14:creationId xmlns:p14="http://schemas.microsoft.com/office/powerpoint/2010/main" val="675809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A03C0D7C-51DF-4589-9610-3211306E6AEA}" type="datetimeFigureOut">
              <a:rPr lang="en-GB" smtClean="0"/>
              <a:t>29/05/2025</a:t>
            </a:fld>
            <a:endParaRPr lang="en-GB"/>
          </a:p>
        </p:txBody>
      </p:sp>
      <p:sp>
        <p:nvSpPr>
          <p:cNvPr id="5" name="Footer Placeholder 4"/>
          <p:cNvSpPr>
            <a:spLocks noGrp="1"/>
          </p:cNvSpPr>
          <p:nvPr>
            <p:ph type="ftr" sz="quarter" idx="11"/>
          </p:nvPr>
        </p:nvSpPr>
        <p:spPr>
          <a:xfrm>
            <a:off x="3962399" y="5870575"/>
            <a:ext cx="4893958" cy="377825"/>
          </a:xfrm>
        </p:spPr>
        <p:txBody>
          <a:bodyPr/>
          <a:lstStyle/>
          <a:p>
            <a:endParaRPr lang="en-GB"/>
          </a:p>
        </p:txBody>
      </p:sp>
      <p:sp>
        <p:nvSpPr>
          <p:cNvPr id="6" name="Slide Number Placeholder 5"/>
          <p:cNvSpPr>
            <a:spLocks noGrp="1"/>
          </p:cNvSpPr>
          <p:nvPr>
            <p:ph type="sldNum" sz="quarter" idx="12"/>
          </p:nvPr>
        </p:nvSpPr>
        <p:spPr>
          <a:xfrm>
            <a:off x="10608958" y="5870575"/>
            <a:ext cx="551167" cy="377825"/>
          </a:xfrm>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178950196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3C0D7C-51DF-4589-9610-3211306E6AEA}" type="datetimeFigureOut">
              <a:rPr lang="en-GB" smtClean="0"/>
              <a:t>29/05/2025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1255606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3C0D7C-51DF-4589-9610-3211306E6AEA}" type="datetimeFigureOut">
              <a:rPr lang="en-GB" smtClean="0"/>
              <a:t>29/05/2025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1334689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3C0D7C-51DF-4589-9610-3211306E6AEA}" type="datetimeFigureOut">
              <a:rPr lang="en-GB" smtClean="0"/>
              <a:t>29/05/2025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1970220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3C0D7C-51DF-4589-9610-3211306E6AEA}" type="datetimeFigureOut">
              <a:rPr lang="en-GB" smtClean="0"/>
              <a:t>29/05/2025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2631109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3C0D7C-51DF-4589-9610-3211306E6AEA}" type="datetimeFigureOut">
              <a:rPr lang="en-GB" smtClean="0"/>
              <a:t>29/05/2025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3269535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3C0D7C-51DF-4589-9610-3211306E6AEA}" type="datetimeFigureOut">
              <a:rPr lang="en-GB" smtClean="0"/>
              <a:t>29/05/2025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1583978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C0D7C-51DF-4589-9610-3211306E6AEA}" type="datetimeFigureOut">
              <a:rPr lang="en-GB" smtClean="0"/>
              <a:t>29/05/2025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4F4BA-5B3A-46E5-846B-984BA8FC193F}" type="slidenum">
              <a:rPr lang="en-GB" smtClean="0"/>
              <a:t>‹#›</a:t>
            </a:fld>
            <a:endParaRPr lang="en-GB"/>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686203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C0D7C-51DF-4589-9610-3211306E6AEA}" type="datetimeFigureOut">
              <a:rPr lang="en-GB" smtClean="0"/>
              <a:t>29/05/2025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261550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C0D7C-51DF-4589-9610-3211306E6AEA}" type="datetimeFigureOut">
              <a:rPr lang="en-GB" smtClean="0"/>
              <a:t>29/05/2025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75236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3C0D7C-51DF-4589-9610-3211306E6AEA}" type="datetimeFigureOut">
              <a:rPr lang="en-GB" smtClean="0"/>
              <a:t>29/05/2025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39645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3C0D7C-51DF-4589-9610-3211306E6AEA}" type="datetimeFigureOut">
              <a:rPr lang="en-GB" smtClean="0"/>
              <a:t>29/05/2025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2841330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3C0D7C-51DF-4589-9610-3211306E6AEA}" type="datetimeFigureOut">
              <a:rPr lang="en-GB" smtClean="0"/>
              <a:t>29/05/2025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350250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3C0D7C-51DF-4589-9610-3211306E6AEA}" type="datetimeFigureOut">
              <a:rPr lang="en-GB" smtClean="0"/>
              <a:t>29/05/2025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140858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A03C0D7C-51DF-4589-9610-3211306E6AEA}" type="datetimeFigureOut">
              <a:rPr lang="en-GB" smtClean="0"/>
              <a:t>29/05/2025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334561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3C0D7C-51DF-4589-9610-3211306E6AEA}" type="datetimeFigureOut">
              <a:rPr lang="en-GB" smtClean="0"/>
              <a:t>29/05/2025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687554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3C0D7C-51DF-4589-9610-3211306E6AEA}" type="datetimeFigureOut">
              <a:rPr lang="en-GB" smtClean="0"/>
              <a:t>29/05/2025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4F4BA-5B3A-46E5-846B-984BA8FC193F}" type="slidenum">
              <a:rPr lang="en-GB" smtClean="0"/>
              <a:t>‹#›</a:t>
            </a:fld>
            <a:endParaRPr lang="en-GB"/>
          </a:p>
        </p:txBody>
      </p:sp>
    </p:spTree>
    <p:extLst>
      <p:ext uri="{BB962C8B-B14F-4D97-AF65-F5344CB8AC3E}">
        <p14:creationId xmlns:p14="http://schemas.microsoft.com/office/powerpoint/2010/main" val="2931668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03C0D7C-51DF-4589-9610-3211306E6AEA}" type="datetimeFigureOut">
              <a:rPr lang="en-GB" smtClean="0"/>
              <a:t>29/05/2025</a:t>
            </a:fld>
            <a:endParaRPr lang="en-GB"/>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BC4F4BA-5B3A-46E5-846B-984BA8FC193F}" type="slidenum">
              <a:rPr lang="en-GB" smtClean="0"/>
              <a:t>‹#›</a:t>
            </a:fld>
            <a:endParaRPr lang="en-GB"/>
          </a:p>
        </p:txBody>
      </p:sp>
    </p:spTree>
    <p:extLst>
      <p:ext uri="{BB962C8B-B14F-4D97-AF65-F5344CB8AC3E}">
        <p14:creationId xmlns:p14="http://schemas.microsoft.com/office/powerpoint/2010/main" val="454258495"/>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hyperlink" Target="https://openclipart.org/detail/122155/1298512738" TargetMode="External"/><Relationship Id="rId3" Type="http://schemas.openxmlformats.org/officeDocument/2006/relationships/image" Target="../media/image44.png"/><Relationship Id="rId7" Type="http://schemas.microsoft.com/office/2007/relationships/hdphoto" Target="../media/hdphoto1.wdp"/><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s://pixabay.com/en/globe-sphere-earth-map-world-28625/" TargetMode="External"/><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45.png"/><Relationship Id="rId9" Type="http://schemas.openxmlformats.org/officeDocument/2006/relationships/image" Target="../media/image47.png"/><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pixabay.com/en/globe-sphere-earth-map-world-28625/"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hyperlink" Target="https://openclipart.org/detail/122155/1298512738" TargetMode="External"/><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3D55A4-0FF4-C841-B008-8B6AA5ECA416}"/>
              </a:ext>
            </a:extLst>
          </p:cNvPr>
          <p:cNvSpPr/>
          <p:nvPr/>
        </p:nvSpPr>
        <p:spPr>
          <a:xfrm>
            <a:off x="0" y="0"/>
            <a:ext cx="12192000" cy="6858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9914ED3-3AC4-A543-6452-F05543C6E6F2}"/>
              </a:ext>
            </a:extLst>
          </p:cNvPr>
          <p:cNvPicPr>
            <a:picLocks noChangeAspect="1"/>
          </p:cNvPicPr>
          <p:nvPr/>
        </p:nvPicPr>
        <p:blipFill>
          <a:blip r:embed="rId4">
            <a:extLst>
              <a:ext uri="{28A0092B-C50C-407E-A947-70E740481C1C}">
                <a14:useLocalDpi xmlns:a14="http://schemas.microsoft.com/office/drawing/2010/main" val="0"/>
              </a:ext>
            </a:extLst>
          </a:blip>
          <a:srcRect l="5020" r="6315"/>
          <a:stretch/>
        </p:blipFill>
        <p:spPr>
          <a:xfrm>
            <a:off x="-3175" y="-1786"/>
            <a:ext cx="12192000" cy="6798612"/>
          </a:xfrm>
          <a:prstGeom prst="rect">
            <a:avLst/>
          </a:prstGeom>
        </p:spPr>
      </p:pic>
      <p:pic>
        <p:nvPicPr>
          <p:cNvPr id="56" name="Picture 55">
            <a:extLst>
              <a:ext uri="{FF2B5EF4-FFF2-40B4-BE49-F238E27FC236}">
                <a16:creationId xmlns:a16="http://schemas.microsoft.com/office/drawing/2014/main" id="{98BF0107-3463-486E-B9EE-5A5727B4F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4" name="Picture 3" descr="A black screen with white text&#10;&#10;AI-generated content may be incorrect.">
            <a:extLst>
              <a:ext uri="{FF2B5EF4-FFF2-40B4-BE49-F238E27FC236}">
                <a16:creationId xmlns:a16="http://schemas.microsoft.com/office/drawing/2014/main" id="{CC42BC75-5898-1A42-1CDD-8EEA411BA6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3119" y="503378"/>
            <a:ext cx="15711888" cy="2403946"/>
          </a:xfrm>
          <a:prstGeom prst="rect">
            <a:avLst/>
          </a:prstGeom>
        </p:spPr>
      </p:pic>
      <p:sp>
        <p:nvSpPr>
          <p:cNvPr id="3" name="TextBox 2">
            <a:extLst>
              <a:ext uri="{FF2B5EF4-FFF2-40B4-BE49-F238E27FC236}">
                <a16:creationId xmlns:a16="http://schemas.microsoft.com/office/drawing/2014/main" id="{518D6AE2-14B6-668C-4159-0CD38DE3F58E}"/>
              </a:ext>
            </a:extLst>
          </p:cNvPr>
          <p:cNvSpPr txBox="1"/>
          <p:nvPr/>
        </p:nvSpPr>
        <p:spPr>
          <a:xfrm>
            <a:off x="1672354" y="5995245"/>
            <a:ext cx="8840941" cy="769441"/>
          </a:xfrm>
          <a:prstGeom prst="rect">
            <a:avLst/>
          </a:prstGeom>
          <a:noFill/>
        </p:spPr>
        <p:txBody>
          <a:bodyPr wrap="square" rtlCol="0">
            <a:spAutoFit/>
          </a:bodyPr>
          <a:lstStyle/>
          <a:p>
            <a:pPr algn="ctr"/>
            <a:r>
              <a:rPr lang="en-GB" sz="4400" spc="200" dirty="0">
                <a:ln w="38100">
                  <a:solidFill>
                    <a:sysClr val="windowText" lastClr="000000"/>
                  </a:solidFill>
                </a:ln>
                <a:solidFill>
                  <a:schemeClr val="accent5">
                    <a:lumMod val="20000"/>
                    <a:lumOff val="80000"/>
                  </a:schemeClr>
                </a:solidFill>
                <a:latin typeface="Dorky Circle" pitchFamily="50" charset="0"/>
              </a:rPr>
              <a:t>Making maps in QGIS</a:t>
            </a:r>
          </a:p>
        </p:txBody>
      </p:sp>
      <p:pic>
        <p:nvPicPr>
          <p:cNvPr id="5" name="Picture 2" descr="QGIS Project Logo - OSGeo">
            <a:extLst>
              <a:ext uri="{FF2B5EF4-FFF2-40B4-BE49-F238E27FC236}">
                <a16:creationId xmlns:a16="http://schemas.microsoft.com/office/drawing/2014/main" id="{2E2430AB-4C31-0E79-2098-844BC28C90B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8" b="89940" l="4278" r="95889">
                        <a14:foregroundMark x1="18556" y1="67362" x2="8222" y2="59573"/>
                        <a14:foregroundMark x1="8222" y1="59573" x2="7167" y2="40844"/>
                        <a14:foregroundMark x1="7167" y1="40844" x2="18056" y2="32452"/>
                        <a14:foregroundMark x1="18056" y1="32452" x2="28472" y2="41632"/>
                        <a14:foregroundMark x1="28472" y1="41632" x2="29306" y2="51414"/>
                        <a14:foregroundMark x1="4583" y1="48911" x2="4583" y2="48911"/>
                        <a14:foregroundMark x1="4278" y1="43579" x2="4278" y2="47891"/>
                        <a14:foregroundMark x1="18389" y1="50672" x2="18389" y2="50672"/>
                        <a14:foregroundMark x1="18250" y1="50672" x2="27806" y2="66852"/>
                        <a14:foregroundMark x1="68444" y1="64859" x2="66917" y2="33704"/>
                        <a14:foregroundMark x1="77389" y1="63097" x2="90472" y2="65369"/>
                        <a14:foregroundMark x1="86300" y1="54306" x2="83583" y2="47102"/>
                        <a14:foregroundMark x1="90472" y1="65369" x2="89157" y2="61883"/>
                        <a14:foregroundMark x1="89204" y1="37570" x2="92194" y2="32499"/>
                        <a14:foregroundMark x1="83583" y1="47102" x2="85459" y2="43921"/>
                        <a14:foregroundMark x1="92194" y1="32499" x2="93167" y2="33472"/>
                        <a14:foregroundMark x1="95889" y1="59527" x2="95889" y2="59527"/>
                        <a14:foregroundMark x1="17778" y1="48354" x2="19194" y2="49838"/>
                        <a14:backgroundMark x1="88611" y1="59017" x2="88611" y2="59017"/>
                        <a14:backgroundMark x1="86639" y1="56745" x2="88444" y2="59527"/>
                        <a14:backgroundMark x1="85722" y1="40287" x2="88917" y2="42049"/>
                        <a14:backgroundMark x1="88917" y1="61567" x2="88917" y2="61567"/>
                        <a14:backgroundMark x1="86778" y1="56236" x2="86778" y2="56236"/>
                        <a14:backgroundMark x1="85833" y1="55030" x2="86972" y2="55586"/>
                        <a14:backgroundMark x1="88722" y1="60223" x2="88389" y2="61242"/>
                        <a14:backgroundMark x1="85972" y1="54891" x2="86833" y2="55679"/>
                        <a14:backgroundMark x1="89194" y1="61892" x2="89194" y2="61892"/>
                        <a14:backgroundMark x1="88944" y1="61892" x2="88944" y2="61892"/>
                        <a14:backgroundMark x1="89139" y1="61660" x2="89139" y2="61660"/>
                        <a14:backgroundMark x1="86306" y1="54474" x2="86306" y2="54474"/>
                        <a14:backgroundMark x1="86250" y1="54010" x2="86250" y2="54010"/>
                        <a14:backgroundMark x1="86250" y1="54103" x2="86250" y2="54103"/>
                        <a14:backgroundMark x1="86028" y1="54103" x2="86028" y2="54103"/>
                        <a14:backgroundMark x1="85972" y1="54103" x2="85972" y2="54103"/>
                        <a14:backgroundMark x1="85833" y1="54103" x2="85833" y2="54103"/>
                        <a14:backgroundMark x1="85500" y1="43764" x2="89417" y2="38016"/>
                        <a14:backgroundMark x1="89278" y1="37691" x2="87778" y2="39360"/>
                        <a14:backgroundMark x1="87667" y1="39824" x2="88056" y2="40473"/>
                        <a14:backgroundMark x1="89417" y1="37320" x2="89417" y2="37320"/>
                        <a14:backgroundMark x1="88944" y1="37228" x2="89667" y2="37552"/>
                      </a14:backgroundRemoval>
                    </a14:imgEffect>
                  </a14:imgLayer>
                </a14:imgProps>
              </a:ext>
              <a:ext uri="{28A0092B-C50C-407E-A947-70E740481C1C}">
                <a14:useLocalDpi xmlns:a14="http://schemas.microsoft.com/office/drawing/2010/main" val="0"/>
              </a:ext>
            </a:extLst>
          </a:blip>
          <a:srcRect/>
          <a:stretch>
            <a:fillRect/>
          </a:stretch>
        </p:blipFill>
        <p:spPr bwMode="auto">
          <a:xfrm>
            <a:off x="361382" y="3982738"/>
            <a:ext cx="2296353" cy="137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649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64181-969F-18AC-CC7E-173AA7EE4144}"/>
            </a:ext>
          </a:extLst>
        </p:cNvPr>
        <p:cNvGrpSpPr/>
        <p:nvPr/>
      </p:nvGrpSpPr>
      <p:grpSpPr>
        <a:xfrm>
          <a:off x="0" y="0"/>
          <a:ext cx="0" cy="0"/>
          <a:chOff x="0" y="0"/>
          <a:chExt cx="0" cy="0"/>
        </a:xfrm>
      </p:grpSpPr>
      <p:pic>
        <p:nvPicPr>
          <p:cNvPr id="4" name="Picture 3" descr="A black background with white text&#10;&#10;AI-generated content may be incorrect.">
            <a:extLst>
              <a:ext uri="{FF2B5EF4-FFF2-40B4-BE49-F238E27FC236}">
                <a16:creationId xmlns:a16="http://schemas.microsoft.com/office/drawing/2014/main" id="{57AFAA42-88CD-EA3A-172E-A7253B42B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779" y="176410"/>
            <a:ext cx="8784442" cy="941190"/>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2744B28B-B2D8-15B8-A74C-256767BDF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95" y="2509233"/>
            <a:ext cx="5066976" cy="4089823"/>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2CB75BC5-8FA3-2B44-5B01-904488C69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3763" y="1036252"/>
            <a:ext cx="2579011" cy="3745762"/>
          </a:xfrm>
          <a:prstGeom prst="rect">
            <a:avLst/>
          </a:prstGeom>
        </p:spPr>
      </p:pic>
      <p:grpSp>
        <p:nvGrpSpPr>
          <p:cNvPr id="8" name="Group 7">
            <a:extLst>
              <a:ext uri="{FF2B5EF4-FFF2-40B4-BE49-F238E27FC236}">
                <a16:creationId xmlns:a16="http://schemas.microsoft.com/office/drawing/2014/main" id="{9A0FD6A0-FC2E-FD55-E5D6-303F0ADF9B1B}"/>
              </a:ext>
            </a:extLst>
          </p:cNvPr>
          <p:cNvGrpSpPr/>
          <p:nvPr/>
        </p:nvGrpSpPr>
        <p:grpSpPr>
          <a:xfrm>
            <a:off x="8030162" y="2781927"/>
            <a:ext cx="4099349" cy="3868810"/>
            <a:chOff x="8030162" y="2781927"/>
            <a:chExt cx="4099349" cy="3868810"/>
          </a:xfrm>
        </p:grpSpPr>
        <p:pic>
          <p:nvPicPr>
            <p:cNvPr id="5" name="Picture 4" descr="A screenshot of a computer&#10;&#10;AI-generated content may be incorrect.">
              <a:extLst>
                <a:ext uri="{FF2B5EF4-FFF2-40B4-BE49-F238E27FC236}">
                  <a16:creationId xmlns:a16="http://schemas.microsoft.com/office/drawing/2014/main" id="{F7D16AB4-927C-9AC0-54DC-5793EAA16D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0162" y="2781927"/>
              <a:ext cx="4099349" cy="3868810"/>
            </a:xfrm>
            <a:prstGeom prst="rect">
              <a:avLst/>
            </a:prstGeom>
          </p:spPr>
        </p:pic>
        <p:sp>
          <p:nvSpPr>
            <p:cNvPr id="6" name="Rectangle 5">
              <a:extLst>
                <a:ext uri="{FF2B5EF4-FFF2-40B4-BE49-F238E27FC236}">
                  <a16:creationId xmlns:a16="http://schemas.microsoft.com/office/drawing/2014/main" id="{6F6A47C0-6AA0-930C-65D8-C4369C92A74D}"/>
                </a:ext>
              </a:extLst>
            </p:cNvPr>
            <p:cNvSpPr/>
            <p:nvPr/>
          </p:nvSpPr>
          <p:spPr>
            <a:xfrm>
              <a:off x="8036935" y="3605039"/>
              <a:ext cx="675881" cy="182483"/>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Rectangle 6">
              <a:extLst>
                <a:ext uri="{FF2B5EF4-FFF2-40B4-BE49-F238E27FC236}">
                  <a16:creationId xmlns:a16="http://schemas.microsoft.com/office/drawing/2014/main" id="{D9D0FE5F-D067-7B38-2DE5-B4BCB5A38B1E}"/>
                </a:ext>
              </a:extLst>
            </p:cNvPr>
            <p:cNvSpPr/>
            <p:nvPr/>
          </p:nvSpPr>
          <p:spPr>
            <a:xfrm>
              <a:off x="8785852" y="2974379"/>
              <a:ext cx="1321076" cy="129036"/>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9" name="Rectangle 8">
            <a:extLst>
              <a:ext uri="{FF2B5EF4-FFF2-40B4-BE49-F238E27FC236}">
                <a16:creationId xmlns:a16="http://schemas.microsoft.com/office/drawing/2014/main" id="{58B18A18-1926-EC1B-41A6-D74F2FD0E7F9}"/>
              </a:ext>
            </a:extLst>
          </p:cNvPr>
          <p:cNvSpPr/>
          <p:nvPr/>
        </p:nvSpPr>
        <p:spPr>
          <a:xfrm>
            <a:off x="639868" y="4182215"/>
            <a:ext cx="115570" cy="920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1" name="Picture 10" descr="A black background with white letters&#10;&#10;AI-generated content may be incorrect.">
            <a:extLst>
              <a:ext uri="{FF2B5EF4-FFF2-40B4-BE49-F238E27FC236}">
                <a16:creationId xmlns:a16="http://schemas.microsoft.com/office/drawing/2014/main" id="{26D8B403-6977-FDB7-EA74-EBEC2A238F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6748" y="849131"/>
            <a:ext cx="4217365" cy="642857"/>
          </a:xfrm>
          <a:prstGeom prst="rect">
            <a:avLst/>
          </a:prstGeom>
        </p:spPr>
      </p:pic>
    </p:spTree>
    <p:extLst>
      <p:ext uri="{BB962C8B-B14F-4D97-AF65-F5344CB8AC3E}">
        <p14:creationId xmlns:p14="http://schemas.microsoft.com/office/powerpoint/2010/main" val="30878346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05D51-E202-FCAA-E605-669E79C4C199}"/>
            </a:ext>
          </a:extLst>
        </p:cNvPr>
        <p:cNvGrpSpPr/>
        <p:nvPr/>
      </p:nvGrpSpPr>
      <p:grpSpPr>
        <a:xfrm>
          <a:off x="0" y="0"/>
          <a:ext cx="0" cy="0"/>
          <a:chOff x="0" y="0"/>
          <a:chExt cx="0" cy="0"/>
        </a:xfrm>
      </p:grpSpPr>
      <p:pic>
        <p:nvPicPr>
          <p:cNvPr id="12" name="Picture 11" descr="A black background with white letters&#10;&#10;AI-generated content may be incorrect.">
            <a:extLst>
              <a:ext uri="{FF2B5EF4-FFF2-40B4-BE49-F238E27FC236}">
                <a16:creationId xmlns:a16="http://schemas.microsoft.com/office/drawing/2014/main" id="{D7F6FB5C-A44B-7EE9-22A9-5520B50D4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268" y="257844"/>
            <a:ext cx="7985838" cy="964286"/>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0242C8DF-F2EF-A175-600F-BCB41C785D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724" y="1033673"/>
            <a:ext cx="3316605" cy="2135505"/>
          </a:xfrm>
          <a:prstGeom prst="rect">
            <a:avLst/>
          </a:prstGeom>
        </p:spPr>
      </p:pic>
      <p:grpSp>
        <p:nvGrpSpPr>
          <p:cNvPr id="14" name="Group 13">
            <a:extLst>
              <a:ext uri="{FF2B5EF4-FFF2-40B4-BE49-F238E27FC236}">
                <a16:creationId xmlns:a16="http://schemas.microsoft.com/office/drawing/2014/main" id="{5DD3B981-601F-36E4-DF6A-1CACB4EAB100}"/>
              </a:ext>
            </a:extLst>
          </p:cNvPr>
          <p:cNvGrpSpPr/>
          <p:nvPr/>
        </p:nvGrpSpPr>
        <p:grpSpPr>
          <a:xfrm>
            <a:off x="2567095" y="1276668"/>
            <a:ext cx="9271634" cy="5323488"/>
            <a:chOff x="0" y="0"/>
            <a:chExt cx="6188710" cy="3735705"/>
          </a:xfrm>
        </p:grpSpPr>
        <p:pic>
          <p:nvPicPr>
            <p:cNvPr id="15" name="Picture 14" descr="A screenshot of a computer&#10;&#10;AI-generated content may be incorrect.">
              <a:extLst>
                <a:ext uri="{FF2B5EF4-FFF2-40B4-BE49-F238E27FC236}">
                  <a16:creationId xmlns:a16="http://schemas.microsoft.com/office/drawing/2014/main" id="{52B6EF76-CE0F-4F8E-6911-05E6C8E8B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188710" cy="3735705"/>
            </a:xfrm>
            <a:prstGeom prst="rect">
              <a:avLst/>
            </a:prstGeom>
          </p:spPr>
        </p:pic>
        <p:sp>
          <p:nvSpPr>
            <p:cNvPr id="16" name="Rectangle 15">
              <a:extLst>
                <a:ext uri="{FF2B5EF4-FFF2-40B4-BE49-F238E27FC236}">
                  <a16:creationId xmlns:a16="http://schemas.microsoft.com/office/drawing/2014/main" id="{5D87C223-BC6A-7513-DFA1-E1672E0F52A6}"/>
                </a:ext>
              </a:extLst>
            </p:cNvPr>
            <p:cNvSpPr/>
            <p:nvPr/>
          </p:nvSpPr>
          <p:spPr>
            <a:xfrm>
              <a:off x="29807" y="1471332"/>
              <a:ext cx="175503" cy="19495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367ED9CC-BE34-DD6D-081E-CD68BCF2B18C}"/>
                </a:ext>
              </a:extLst>
            </p:cNvPr>
            <p:cNvSpPr/>
            <p:nvPr/>
          </p:nvSpPr>
          <p:spPr>
            <a:xfrm>
              <a:off x="29807" y="1955426"/>
              <a:ext cx="175260" cy="184797"/>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Rectangle 17">
              <a:extLst>
                <a:ext uri="{FF2B5EF4-FFF2-40B4-BE49-F238E27FC236}">
                  <a16:creationId xmlns:a16="http://schemas.microsoft.com/office/drawing/2014/main" id="{D2AC0D44-40AB-4AA3-22ED-77EC6D6308F6}"/>
                </a:ext>
              </a:extLst>
            </p:cNvPr>
            <p:cNvSpPr/>
            <p:nvPr/>
          </p:nvSpPr>
          <p:spPr>
            <a:xfrm>
              <a:off x="29807" y="2278156"/>
              <a:ext cx="175260" cy="330200"/>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Rectangle 18">
              <a:extLst>
                <a:ext uri="{FF2B5EF4-FFF2-40B4-BE49-F238E27FC236}">
                  <a16:creationId xmlns:a16="http://schemas.microsoft.com/office/drawing/2014/main" id="{438A49F5-00AD-5908-E04C-C5AD2432F11B}"/>
                </a:ext>
              </a:extLst>
            </p:cNvPr>
            <p:cNvSpPr/>
            <p:nvPr/>
          </p:nvSpPr>
          <p:spPr>
            <a:xfrm>
              <a:off x="4214532" y="1933911"/>
              <a:ext cx="1898413" cy="1600429"/>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Rectangle 19">
              <a:extLst>
                <a:ext uri="{FF2B5EF4-FFF2-40B4-BE49-F238E27FC236}">
                  <a16:creationId xmlns:a16="http://schemas.microsoft.com/office/drawing/2014/main" id="{42A5A0AA-50FE-4B0C-A545-6ED6CF69CA05}"/>
                </a:ext>
              </a:extLst>
            </p:cNvPr>
            <p:cNvSpPr/>
            <p:nvPr/>
          </p:nvSpPr>
          <p:spPr>
            <a:xfrm>
              <a:off x="29807" y="148142"/>
              <a:ext cx="266336" cy="126555"/>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Tree>
    <p:extLst>
      <p:ext uri="{BB962C8B-B14F-4D97-AF65-F5344CB8AC3E}">
        <p14:creationId xmlns:p14="http://schemas.microsoft.com/office/powerpoint/2010/main" val="7122501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2B46-3E0C-B0A7-4F2C-AB69AA61FF6D}"/>
            </a:ext>
          </a:extLst>
        </p:cNvPr>
        <p:cNvGrpSpPr/>
        <p:nvPr/>
      </p:nvGrpSpPr>
      <p:grpSpPr>
        <a:xfrm>
          <a:off x="0" y="0"/>
          <a:ext cx="0" cy="0"/>
          <a:chOff x="0" y="0"/>
          <a:chExt cx="0" cy="0"/>
        </a:xfrm>
      </p:grpSpPr>
      <p:pic>
        <p:nvPicPr>
          <p:cNvPr id="6" name="Content Placeholder 5" descr="A black background with white text&#10;&#10;AI-generated content may be incorrect.">
            <a:extLst>
              <a:ext uri="{FF2B5EF4-FFF2-40B4-BE49-F238E27FC236}">
                <a16:creationId xmlns:a16="http://schemas.microsoft.com/office/drawing/2014/main" id="{EF848023-0DE5-EE2A-8B14-C2E6A1009C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0287" y="0"/>
            <a:ext cx="10131425" cy="1356680"/>
          </a:xfrm>
        </p:spPr>
      </p:pic>
      <p:sp>
        <p:nvSpPr>
          <p:cNvPr id="10" name="Rectangle 9">
            <a:extLst>
              <a:ext uri="{FF2B5EF4-FFF2-40B4-BE49-F238E27FC236}">
                <a16:creationId xmlns:a16="http://schemas.microsoft.com/office/drawing/2014/main" id="{FD4EDE32-7DEC-4696-A404-BEBB79418766}"/>
              </a:ext>
            </a:extLst>
          </p:cNvPr>
          <p:cNvSpPr/>
          <p:nvPr/>
        </p:nvSpPr>
        <p:spPr>
          <a:xfrm rot="10800000" flipV="1">
            <a:off x="6951733" y="3232724"/>
            <a:ext cx="563360" cy="14108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A6EDFDCD-7F41-1CF2-B4DE-71E147BC5FF9}"/>
              </a:ext>
            </a:extLst>
          </p:cNvPr>
          <p:cNvPicPr>
            <a:picLocks noChangeAspect="1"/>
          </p:cNvPicPr>
          <p:nvPr/>
        </p:nvPicPr>
        <p:blipFill>
          <a:blip r:embed="rId4"/>
          <a:stretch>
            <a:fillRect/>
          </a:stretch>
        </p:blipFill>
        <p:spPr>
          <a:xfrm>
            <a:off x="151588" y="1064993"/>
            <a:ext cx="5723778" cy="4112377"/>
          </a:xfrm>
          <a:prstGeom prst="rect">
            <a:avLst/>
          </a:prstGeom>
        </p:spPr>
      </p:pic>
      <p:grpSp>
        <p:nvGrpSpPr>
          <p:cNvPr id="7" name="Group 6">
            <a:extLst>
              <a:ext uri="{FF2B5EF4-FFF2-40B4-BE49-F238E27FC236}">
                <a16:creationId xmlns:a16="http://schemas.microsoft.com/office/drawing/2014/main" id="{3CE0E396-D53C-D0AC-C0AB-DBFCF141C0E5}"/>
              </a:ext>
            </a:extLst>
          </p:cNvPr>
          <p:cNvGrpSpPr/>
          <p:nvPr/>
        </p:nvGrpSpPr>
        <p:grpSpPr>
          <a:xfrm>
            <a:off x="4268436" y="1431185"/>
            <a:ext cx="7411323" cy="5294733"/>
            <a:chOff x="4078783" y="1234759"/>
            <a:chExt cx="7411323" cy="5294733"/>
          </a:xfrm>
        </p:grpSpPr>
        <p:pic>
          <p:nvPicPr>
            <p:cNvPr id="5" name="Picture 4">
              <a:extLst>
                <a:ext uri="{FF2B5EF4-FFF2-40B4-BE49-F238E27FC236}">
                  <a16:creationId xmlns:a16="http://schemas.microsoft.com/office/drawing/2014/main" id="{0FBF845F-A8D8-2648-AE51-2D826114A113}"/>
                </a:ext>
              </a:extLst>
            </p:cNvPr>
            <p:cNvPicPr>
              <a:picLocks noChangeAspect="1"/>
            </p:cNvPicPr>
            <p:nvPr/>
          </p:nvPicPr>
          <p:blipFill>
            <a:blip r:embed="rId5"/>
            <a:stretch>
              <a:fillRect/>
            </a:stretch>
          </p:blipFill>
          <p:spPr>
            <a:xfrm>
              <a:off x="4078783" y="1234759"/>
              <a:ext cx="7411323" cy="5294733"/>
            </a:xfrm>
            <a:prstGeom prst="rect">
              <a:avLst/>
            </a:prstGeom>
          </p:spPr>
        </p:pic>
        <p:sp>
          <p:nvSpPr>
            <p:cNvPr id="14" name="Rectangle 13">
              <a:extLst>
                <a:ext uri="{FF2B5EF4-FFF2-40B4-BE49-F238E27FC236}">
                  <a16:creationId xmlns:a16="http://schemas.microsoft.com/office/drawing/2014/main" id="{90AC6DF5-5FE2-FC3B-8BD7-06C269981EB6}"/>
                </a:ext>
              </a:extLst>
            </p:cNvPr>
            <p:cNvSpPr/>
            <p:nvPr/>
          </p:nvSpPr>
          <p:spPr>
            <a:xfrm rot="10800000" flipV="1">
              <a:off x="6629808" y="4910401"/>
              <a:ext cx="4762939" cy="14108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C2B7CE1-C9BE-EDBD-D7D0-805BA570B966}"/>
                </a:ext>
              </a:extLst>
            </p:cNvPr>
            <p:cNvSpPr/>
            <p:nvPr/>
          </p:nvSpPr>
          <p:spPr>
            <a:xfrm rot="10800000" flipV="1">
              <a:off x="6052902" y="4613094"/>
              <a:ext cx="563360" cy="178797"/>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797396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black background with white text&#10;&#10;AI-generated content may be incorrect.">
            <a:extLst>
              <a:ext uri="{FF2B5EF4-FFF2-40B4-BE49-F238E27FC236}">
                <a16:creationId xmlns:a16="http://schemas.microsoft.com/office/drawing/2014/main" id="{40DEF00D-4C9D-45C4-2867-31461C4905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5626" y="0"/>
            <a:ext cx="10044854" cy="1457512"/>
          </a:xfrm>
        </p:spPr>
      </p:pic>
      <p:pic>
        <p:nvPicPr>
          <p:cNvPr id="6146" name="Picture 2" descr="Microsoft Word Save Icon - Save Icon In Word - Free Transparent PNG ...">
            <a:extLst>
              <a:ext uri="{FF2B5EF4-FFF2-40B4-BE49-F238E27FC236}">
                <a16:creationId xmlns:a16="http://schemas.microsoft.com/office/drawing/2014/main" id="{64986E67-22A0-B858-E0E4-9B35FE845F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0238" y1="74129" x2="40238" y2="74129"/>
                        <a14:foregroundMark x1="36071" y1="21144" x2="36071" y2="21144"/>
                        <a14:foregroundMark x1="36548" y1="18408" x2="36548" y2="18408"/>
                      </a14:backgroundRemoval>
                    </a14:imgEffect>
                  </a14:imgLayer>
                </a14:imgProps>
              </a:ext>
              <a:ext uri="{28A0092B-C50C-407E-A947-70E740481C1C}">
                <a14:useLocalDpi xmlns:a14="http://schemas.microsoft.com/office/drawing/2010/main" val="0"/>
              </a:ext>
            </a:extLst>
          </a:blip>
          <a:srcRect/>
          <a:stretch>
            <a:fillRect/>
          </a:stretch>
        </p:blipFill>
        <p:spPr bwMode="auto">
          <a:xfrm>
            <a:off x="471380" y="5749890"/>
            <a:ext cx="1435720" cy="6870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15E63E-D8B4-CE99-FCE3-04CCBDD19B92}"/>
              </a:ext>
            </a:extLst>
          </p:cNvPr>
          <p:cNvSpPr txBox="1"/>
          <p:nvPr/>
        </p:nvSpPr>
        <p:spPr>
          <a:xfrm>
            <a:off x="3509977" y="6211669"/>
            <a:ext cx="8388451" cy="646331"/>
          </a:xfrm>
          <a:prstGeom prst="rect">
            <a:avLst/>
          </a:prstGeom>
          <a:noFill/>
        </p:spPr>
        <p:txBody>
          <a:bodyPr wrap="none" rtlCol="0">
            <a:spAutoFit/>
          </a:bodyPr>
          <a:lstStyle/>
          <a:p>
            <a:pPr algn="r"/>
            <a:r>
              <a:rPr lang="en-GB" dirty="0"/>
              <a:t>For instructions go to: </a:t>
            </a:r>
          </a:p>
          <a:p>
            <a:pPr algn="r"/>
            <a:r>
              <a:rPr lang="en-GB" dirty="0"/>
              <a:t>https://www.future-environmental-data-scientists.com/lesson-5-data-analysis-mapping</a:t>
            </a:r>
          </a:p>
        </p:txBody>
      </p:sp>
      <p:pic>
        <p:nvPicPr>
          <p:cNvPr id="5" name="Picture 2" descr="QGIS Project Logo - OSGeo">
            <a:extLst>
              <a:ext uri="{FF2B5EF4-FFF2-40B4-BE49-F238E27FC236}">
                <a16:creationId xmlns:a16="http://schemas.microsoft.com/office/drawing/2014/main" id="{F9EBA712-D1FD-EB49-3A4D-A31048EB538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8" b="89940" l="4278" r="95889">
                        <a14:foregroundMark x1="18556" y1="67362" x2="8222" y2="59573"/>
                        <a14:foregroundMark x1="8222" y1="59573" x2="7167" y2="40844"/>
                        <a14:foregroundMark x1="7167" y1="40844" x2="18056" y2="32452"/>
                        <a14:foregroundMark x1="18056" y1="32452" x2="28472" y2="41632"/>
                        <a14:foregroundMark x1="28472" y1="41632" x2="29306" y2="51414"/>
                        <a14:foregroundMark x1="4583" y1="48911" x2="4583" y2="48911"/>
                        <a14:foregroundMark x1="4278" y1="43579" x2="4278" y2="47891"/>
                        <a14:foregroundMark x1="18389" y1="50672" x2="18389" y2="50672"/>
                        <a14:foregroundMark x1="18250" y1="50672" x2="27806" y2="66852"/>
                        <a14:foregroundMark x1="68444" y1="64859" x2="66917" y2="33704"/>
                        <a14:foregroundMark x1="77389" y1="63097" x2="90472" y2="65369"/>
                        <a14:foregroundMark x1="86300" y1="54306" x2="83583" y2="47102"/>
                        <a14:foregroundMark x1="90472" y1="65369" x2="89157" y2="61883"/>
                        <a14:foregroundMark x1="89204" y1="37570" x2="92194" y2="32499"/>
                        <a14:foregroundMark x1="83583" y1="47102" x2="85459" y2="43921"/>
                        <a14:foregroundMark x1="92194" y1="32499" x2="93167" y2="33472"/>
                        <a14:foregroundMark x1="95889" y1="59527" x2="95889" y2="59527"/>
                        <a14:foregroundMark x1="17778" y1="48354" x2="19194" y2="49838"/>
                        <a14:backgroundMark x1="88611" y1="59017" x2="88611" y2="59017"/>
                        <a14:backgroundMark x1="86639" y1="56745" x2="88444" y2="59527"/>
                        <a14:backgroundMark x1="85722" y1="40287" x2="88917" y2="42049"/>
                        <a14:backgroundMark x1="88917" y1="61567" x2="88917" y2="61567"/>
                        <a14:backgroundMark x1="86778" y1="56236" x2="86778" y2="56236"/>
                        <a14:backgroundMark x1="85833" y1="55030" x2="86972" y2="55586"/>
                        <a14:backgroundMark x1="88722" y1="60223" x2="88389" y2="61242"/>
                        <a14:backgroundMark x1="85972" y1="54891" x2="86833" y2="55679"/>
                        <a14:backgroundMark x1="89194" y1="61892" x2="89194" y2="61892"/>
                        <a14:backgroundMark x1="88944" y1="61892" x2="88944" y2="61892"/>
                        <a14:backgroundMark x1="89139" y1="61660" x2="89139" y2="61660"/>
                        <a14:backgroundMark x1="86306" y1="54474" x2="86306" y2="54474"/>
                        <a14:backgroundMark x1="86250" y1="54010" x2="86250" y2="54010"/>
                        <a14:backgroundMark x1="86250" y1="54103" x2="86250" y2="54103"/>
                        <a14:backgroundMark x1="86028" y1="54103" x2="86028" y2="54103"/>
                        <a14:backgroundMark x1="85972" y1="54103" x2="85972" y2="54103"/>
                        <a14:backgroundMark x1="85833" y1="54103" x2="85833" y2="54103"/>
                        <a14:backgroundMark x1="85500" y1="43764" x2="89417" y2="38016"/>
                        <a14:backgroundMark x1="89278" y1="37691" x2="87778" y2="39360"/>
                        <a14:backgroundMark x1="87667" y1="39824" x2="88056" y2="40473"/>
                        <a14:backgroundMark x1="89417" y1="37320" x2="89417" y2="37320"/>
                        <a14:backgroundMark x1="88944" y1="37228" x2="89667" y2="37552"/>
                      </a14:backgroundRemoval>
                    </a14:imgEffect>
                  </a14:imgLayer>
                </a14:imgProps>
              </a:ext>
              <a:ext uri="{28A0092B-C50C-407E-A947-70E740481C1C}">
                <a14:useLocalDpi xmlns:a14="http://schemas.microsoft.com/office/drawing/2010/main" val="0"/>
              </a:ext>
            </a:extLst>
          </a:blip>
          <a:srcRect/>
          <a:stretch>
            <a:fillRect/>
          </a:stretch>
        </p:blipFill>
        <p:spPr bwMode="auto">
          <a:xfrm>
            <a:off x="408465" y="1088312"/>
            <a:ext cx="1210065" cy="725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n aerial view of a village&#10;&#10;AI-generated content may be incorrect.">
            <a:extLst>
              <a:ext uri="{FF2B5EF4-FFF2-40B4-BE49-F238E27FC236}">
                <a16:creationId xmlns:a16="http://schemas.microsoft.com/office/drawing/2014/main" id="{D1AC0270-4D1D-601F-5B28-D3F2601F3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7977" y="666714"/>
            <a:ext cx="4991233" cy="3529586"/>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C92C946D-86E2-5699-FB00-72C8348F51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8530" y="1218501"/>
            <a:ext cx="7215517" cy="5126232"/>
          </a:xfrm>
          <a:prstGeom prst="rect">
            <a:avLst/>
          </a:prstGeom>
        </p:spPr>
      </p:pic>
      <p:pic>
        <p:nvPicPr>
          <p:cNvPr id="11" name="Picture 10">
            <a:extLst>
              <a:ext uri="{FF2B5EF4-FFF2-40B4-BE49-F238E27FC236}">
                <a16:creationId xmlns:a16="http://schemas.microsoft.com/office/drawing/2014/main" id="{D77CCDC8-6D08-B47B-34D2-D048E1AF5CFF}"/>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2352737">
            <a:off x="581200" y="2492085"/>
            <a:ext cx="877166" cy="819143"/>
          </a:xfrm>
          <a:prstGeom prst="rect">
            <a:avLst/>
          </a:prstGeom>
        </p:spPr>
      </p:pic>
      <p:pic>
        <p:nvPicPr>
          <p:cNvPr id="20" name="Picture 19" descr="A pencil with a pink and white pencil&#10;&#10;AI-generated content may be incorrect.">
            <a:extLst>
              <a:ext uri="{FF2B5EF4-FFF2-40B4-BE49-F238E27FC236}">
                <a16:creationId xmlns:a16="http://schemas.microsoft.com/office/drawing/2014/main" id="{8EDA2445-32E6-D94F-8189-9413BFB739FB}"/>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flipH="1">
            <a:off x="677332" y="4235176"/>
            <a:ext cx="819662" cy="795413"/>
          </a:xfrm>
          <a:prstGeom prst="rect">
            <a:avLst/>
          </a:prstGeom>
        </p:spPr>
      </p:pic>
      <p:pic>
        <p:nvPicPr>
          <p:cNvPr id="24" name="Picture 23">
            <a:extLst>
              <a:ext uri="{FF2B5EF4-FFF2-40B4-BE49-F238E27FC236}">
                <a16:creationId xmlns:a16="http://schemas.microsoft.com/office/drawing/2014/main" id="{9AAE0F79-5E6B-A9E4-2419-A8E47045A329}"/>
              </a:ext>
            </a:extLst>
          </p:cNvPr>
          <p:cNvPicPr>
            <a:picLocks noChangeAspect="1"/>
          </p:cNvPicPr>
          <p:nvPr/>
        </p:nvPicPr>
        <p:blipFill>
          <a:blip r:embed="rId14"/>
          <a:stretch>
            <a:fillRect/>
          </a:stretch>
        </p:blipFill>
        <p:spPr>
          <a:xfrm>
            <a:off x="10392969" y="4863014"/>
            <a:ext cx="1327651" cy="1327651"/>
          </a:xfrm>
          <a:prstGeom prst="rect">
            <a:avLst/>
          </a:prstGeom>
        </p:spPr>
      </p:pic>
    </p:spTree>
    <p:extLst>
      <p:ext uri="{BB962C8B-B14F-4D97-AF65-F5344CB8AC3E}">
        <p14:creationId xmlns:p14="http://schemas.microsoft.com/office/powerpoint/2010/main" val="47558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956465E3-86A1-1254-77BB-01377D9F39F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33" name="Rectangle 32">
            <a:extLst>
              <a:ext uri="{FF2B5EF4-FFF2-40B4-BE49-F238E27FC236}">
                <a16:creationId xmlns:a16="http://schemas.microsoft.com/office/drawing/2014/main" id="{3D1E5586-8BB5-40F6-96C3-2E87DD7CE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screenshot of a video game&#10;&#10;AI-generated content may be incorrect.">
            <a:extLst>
              <a:ext uri="{FF2B5EF4-FFF2-40B4-BE49-F238E27FC236}">
                <a16:creationId xmlns:a16="http://schemas.microsoft.com/office/drawing/2014/main" id="{F59FD2A4-60E7-F6CD-8F5F-034285EC3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393" y="304769"/>
            <a:ext cx="11105911" cy="6248461"/>
          </a:xfrm>
          <a:prstGeom prst="rect">
            <a:avLst/>
          </a:prstGeom>
        </p:spPr>
      </p:pic>
    </p:spTree>
    <p:extLst>
      <p:ext uri="{BB962C8B-B14F-4D97-AF65-F5344CB8AC3E}">
        <p14:creationId xmlns:p14="http://schemas.microsoft.com/office/powerpoint/2010/main" val="4115369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FBF411C6-C2EC-2E0D-7B96-497FFB12BA26}"/>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7ABD7DD5-AAA8-E418-D7D4-591E3383F1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ounded Rectangle 17">
            <a:extLst>
              <a:ext uri="{FF2B5EF4-FFF2-40B4-BE49-F238E27FC236}">
                <a16:creationId xmlns:a16="http://schemas.microsoft.com/office/drawing/2014/main" id="{60D5BC93-5748-CFB3-4C0F-C7E926A48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 y="614085"/>
            <a:ext cx="5092700" cy="3794760"/>
          </a:xfrm>
          <a:prstGeom prst="roundRect">
            <a:avLst>
              <a:gd name="adj" fmla="val 5319"/>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9">
            <a:extLst>
              <a:ext uri="{FF2B5EF4-FFF2-40B4-BE49-F238E27FC236}">
                <a16:creationId xmlns:a16="http://schemas.microsoft.com/office/drawing/2014/main" id="{F3CFD9B7-E215-D8CE-202B-A7ABA894B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4900" y="614085"/>
            <a:ext cx="5092700" cy="3794760"/>
          </a:xfrm>
          <a:prstGeom prst="roundRect">
            <a:avLst>
              <a:gd name="adj" fmla="val 5319"/>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10;&#10;AI-generated content may be incorrect.">
            <a:extLst>
              <a:ext uri="{FF2B5EF4-FFF2-40B4-BE49-F238E27FC236}">
                <a16:creationId xmlns:a16="http://schemas.microsoft.com/office/drawing/2014/main" id="{EA007F2B-78D4-4DE5-3DF8-89B56B2517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9766"/>
          <a:stretch/>
        </p:blipFill>
        <p:spPr bwMode="auto">
          <a:xfrm>
            <a:off x="7900852" y="1011757"/>
            <a:ext cx="1894421" cy="3174649"/>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6E0BDB9C-3967-5832-72D1-2822FEBD7F84}"/>
              </a:ext>
            </a:extLst>
          </p:cNvPr>
          <p:cNvSpPr/>
          <p:nvPr/>
        </p:nvSpPr>
        <p:spPr>
          <a:xfrm>
            <a:off x="8036269" y="4023361"/>
            <a:ext cx="872600" cy="1891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1B579AE-85BD-00C9-CD2E-B8A029E313A2}"/>
              </a:ext>
            </a:extLst>
          </p:cNvPr>
          <p:cNvSpPr/>
          <p:nvPr/>
        </p:nvSpPr>
        <p:spPr>
          <a:xfrm>
            <a:off x="8123357" y="1484120"/>
            <a:ext cx="1112956" cy="2750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background with white text&#10;&#10;AI-generated content may be incorrect.">
            <a:extLst>
              <a:ext uri="{FF2B5EF4-FFF2-40B4-BE49-F238E27FC236}">
                <a16:creationId xmlns:a16="http://schemas.microsoft.com/office/drawing/2014/main" id="{E5BBDCDD-7618-1B08-C06C-B7A892A83C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3975" y="5022930"/>
            <a:ext cx="8420874" cy="1069581"/>
          </a:xfrm>
          <a:prstGeom prst="rect">
            <a:avLst/>
          </a:prstGeom>
        </p:spPr>
      </p:pic>
      <p:pic>
        <p:nvPicPr>
          <p:cNvPr id="1026" name="Picture 2" descr="QGIS Project Logo - OSGeo">
            <a:extLst>
              <a:ext uri="{FF2B5EF4-FFF2-40B4-BE49-F238E27FC236}">
                <a16:creationId xmlns:a16="http://schemas.microsoft.com/office/drawing/2014/main" id="{31DEFB03-9B76-C947-28E3-7C45C7498D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7630" y="1239360"/>
            <a:ext cx="4246239" cy="25442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6F8167-100D-7C3E-D15C-96D4C7883571}"/>
              </a:ext>
            </a:extLst>
          </p:cNvPr>
          <p:cNvSpPr txBox="1"/>
          <p:nvPr/>
        </p:nvSpPr>
        <p:spPr>
          <a:xfrm>
            <a:off x="1650612" y="3690502"/>
            <a:ext cx="3846771" cy="400110"/>
          </a:xfrm>
          <a:prstGeom prst="rect">
            <a:avLst/>
          </a:prstGeom>
          <a:noFill/>
        </p:spPr>
        <p:txBody>
          <a:bodyPr wrap="square">
            <a:spAutoFit/>
          </a:bodyPr>
          <a:lstStyle/>
          <a:p>
            <a:pPr algn="ctr"/>
            <a:r>
              <a:rPr lang="en-GB" sz="2000" dirty="0">
                <a:solidFill>
                  <a:schemeClr val="bg1"/>
                </a:solidFill>
              </a:rPr>
              <a:t>https://qgis.org/download/</a:t>
            </a:r>
          </a:p>
        </p:txBody>
      </p:sp>
    </p:spTree>
    <p:extLst>
      <p:ext uri="{BB962C8B-B14F-4D97-AF65-F5344CB8AC3E}">
        <p14:creationId xmlns:p14="http://schemas.microsoft.com/office/powerpoint/2010/main" val="40400998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28B09-DE76-5948-D0CA-EAA6485536CF}"/>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575CA6BC-E190-0A74-301D-37BEAD4E2EE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582632" y="1109380"/>
            <a:ext cx="8695796" cy="5515838"/>
          </a:xfrm>
          <a:prstGeom prst="rect">
            <a:avLst/>
          </a:prstGeom>
        </p:spPr>
      </p:pic>
      <p:grpSp>
        <p:nvGrpSpPr>
          <p:cNvPr id="14" name="Group 13">
            <a:extLst>
              <a:ext uri="{FF2B5EF4-FFF2-40B4-BE49-F238E27FC236}">
                <a16:creationId xmlns:a16="http://schemas.microsoft.com/office/drawing/2014/main" id="{19B547C4-D127-57D5-AFEB-74BC2CD62740}"/>
              </a:ext>
            </a:extLst>
          </p:cNvPr>
          <p:cNvGrpSpPr/>
          <p:nvPr/>
        </p:nvGrpSpPr>
        <p:grpSpPr>
          <a:xfrm>
            <a:off x="1615562" y="1265192"/>
            <a:ext cx="7026880" cy="369332"/>
            <a:chOff x="4699705" y="2917470"/>
            <a:chExt cx="4133977" cy="378497"/>
          </a:xfrm>
        </p:grpSpPr>
        <p:sp>
          <p:nvSpPr>
            <p:cNvPr id="11" name="Rectangle 10">
              <a:extLst>
                <a:ext uri="{FF2B5EF4-FFF2-40B4-BE49-F238E27FC236}">
                  <a16:creationId xmlns:a16="http://schemas.microsoft.com/office/drawing/2014/main" id="{2C0F2364-57D6-7F1B-D5F5-EE79A994B217}"/>
                </a:ext>
              </a:extLst>
            </p:cNvPr>
            <p:cNvSpPr/>
            <p:nvPr/>
          </p:nvSpPr>
          <p:spPr>
            <a:xfrm>
              <a:off x="4699705" y="3075397"/>
              <a:ext cx="3155986" cy="167205"/>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3C0C5815-D15C-C1B6-E0EE-959DB422E997}"/>
                </a:ext>
              </a:extLst>
            </p:cNvPr>
            <p:cNvSpPr txBox="1"/>
            <p:nvPr/>
          </p:nvSpPr>
          <p:spPr>
            <a:xfrm>
              <a:off x="8339329" y="2917470"/>
              <a:ext cx="494353" cy="378497"/>
            </a:xfrm>
            <a:prstGeom prst="rect">
              <a:avLst/>
            </a:prstGeom>
            <a:noFill/>
          </p:spPr>
          <p:txBody>
            <a:bodyPr wrap="none" rtlCol="0">
              <a:spAutoFit/>
            </a:bodyPr>
            <a:lstStyle/>
            <a:p>
              <a:r>
                <a:rPr lang="en-GB" b="1" dirty="0">
                  <a:solidFill>
                    <a:schemeClr val="accent6"/>
                  </a:solidFill>
                </a:rPr>
                <a:t>Menus</a:t>
              </a:r>
            </a:p>
          </p:txBody>
        </p:sp>
        <p:sp>
          <p:nvSpPr>
            <p:cNvPr id="13" name="Arrow: Right 12">
              <a:extLst>
                <a:ext uri="{FF2B5EF4-FFF2-40B4-BE49-F238E27FC236}">
                  <a16:creationId xmlns:a16="http://schemas.microsoft.com/office/drawing/2014/main" id="{1726710C-55B8-F61F-0763-5225DB5EC1B5}"/>
                </a:ext>
              </a:extLst>
            </p:cNvPr>
            <p:cNvSpPr/>
            <p:nvPr/>
          </p:nvSpPr>
          <p:spPr>
            <a:xfrm flipH="1">
              <a:off x="7900417" y="3054099"/>
              <a:ext cx="438912" cy="167204"/>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6D59D0F8-8E38-A866-79E7-4D433B04A9CB}"/>
              </a:ext>
            </a:extLst>
          </p:cNvPr>
          <p:cNvGrpSpPr/>
          <p:nvPr/>
        </p:nvGrpSpPr>
        <p:grpSpPr>
          <a:xfrm>
            <a:off x="3506365" y="1603778"/>
            <a:ext cx="5331149" cy="650125"/>
            <a:chOff x="4685754" y="2939889"/>
            <a:chExt cx="4744903" cy="650125"/>
          </a:xfrm>
        </p:grpSpPr>
        <p:sp>
          <p:nvSpPr>
            <p:cNvPr id="16" name="Rectangle 15">
              <a:extLst>
                <a:ext uri="{FF2B5EF4-FFF2-40B4-BE49-F238E27FC236}">
                  <a16:creationId xmlns:a16="http://schemas.microsoft.com/office/drawing/2014/main" id="{7167BB8B-C428-0CEC-2166-E166CDB56579}"/>
                </a:ext>
              </a:extLst>
            </p:cNvPr>
            <p:cNvSpPr/>
            <p:nvPr/>
          </p:nvSpPr>
          <p:spPr>
            <a:xfrm>
              <a:off x="4685754" y="2939889"/>
              <a:ext cx="2304861" cy="295027"/>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DCD0F52B-5A17-BEA7-EEBB-1E5B26EB79F4}"/>
                </a:ext>
              </a:extLst>
            </p:cNvPr>
            <p:cNvSpPr txBox="1"/>
            <p:nvPr/>
          </p:nvSpPr>
          <p:spPr>
            <a:xfrm>
              <a:off x="7188527" y="3220682"/>
              <a:ext cx="2242130" cy="369332"/>
            </a:xfrm>
            <a:prstGeom prst="rect">
              <a:avLst/>
            </a:prstGeom>
            <a:noFill/>
          </p:spPr>
          <p:txBody>
            <a:bodyPr wrap="none" rtlCol="0">
              <a:spAutoFit/>
            </a:bodyPr>
            <a:lstStyle/>
            <a:p>
              <a:r>
                <a:rPr lang="en-GB" b="1" dirty="0">
                  <a:solidFill>
                    <a:schemeClr val="accent5"/>
                  </a:solidFill>
                </a:rPr>
                <a:t>Zoom and move buttons</a:t>
              </a:r>
            </a:p>
          </p:txBody>
        </p:sp>
        <p:sp>
          <p:nvSpPr>
            <p:cNvPr id="18" name="Arrow: Right 17">
              <a:extLst>
                <a:ext uri="{FF2B5EF4-FFF2-40B4-BE49-F238E27FC236}">
                  <a16:creationId xmlns:a16="http://schemas.microsoft.com/office/drawing/2014/main" id="{28B63AE4-119E-DD9B-F463-8EC19D63FC0C}"/>
                </a:ext>
              </a:extLst>
            </p:cNvPr>
            <p:cNvSpPr/>
            <p:nvPr/>
          </p:nvSpPr>
          <p:spPr>
            <a:xfrm rot="1541808" flipH="1">
              <a:off x="6940606" y="3297042"/>
              <a:ext cx="252077" cy="161859"/>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584CE03A-1FB0-3635-5FBD-858D5DE717AC}"/>
              </a:ext>
            </a:extLst>
          </p:cNvPr>
          <p:cNvGrpSpPr/>
          <p:nvPr/>
        </p:nvGrpSpPr>
        <p:grpSpPr>
          <a:xfrm>
            <a:off x="4134121" y="2524757"/>
            <a:ext cx="7933956" cy="3837406"/>
            <a:chOff x="4715875" y="3075397"/>
            <a:chExt cx="7061497" cy="3837406"/>
          </a:xfrm>
        </p:grpSpPr>
        <p:sp>
          <p:nvSpPr>
            <p:cNvPr id="21" name="Rectangle 20">
              <a:extLst>
                <a:ext uri="{FF2B5EF4-FFF2-40B4-BE49-F238E27FC236}">
                  <a16:creationId xmlns:a16="http://schemas.microsoft.com/office/drawing/2014/main" id="{DEC3ABE7-BCDF-1818-CF73-0F2995975C2F}"/>
                </a:ext>
              </a:extLst>
            </p:cNvPr>
            <p:cNvSpPr/>
            <p:nvPr/>
          </p:nvSpPr>
          <p:spPr>
            <a:xfrm>
              <a:off x="4715875" y="3075397"/>
              <a:ext cx="5421832" cy="3837406"/>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0DB29018-0886-CEF6-09B9-74A26273149A}"/>
                </a:ext>
              </a:extLst>
            </p:cNvPr>
            <p:cNvSpPr txBox="1"/>
            <p:nvPr/>
          </p:nvSpPr>
          <p:spPr>
            <a:xfrm>
              <a:off x="10950441" y="4450704"/>
              <a:ext cx="826931" cy="369332"/>
            </a:xfrm>
            <a:prstGeom prst="rect">
              <a:avLst/>
            </a:prstGeom>
            <a:noFill/>
          </p:spPr>
          <p:txBody>
            <a:bodyPr wrap="none" rtlCol="0">
              <a:spAutoFit/>
            </a:bodyPr>
            <a:lstStyle/>
            <a:p>
              <a:r>
                <a:rPr lang="en-GB" b="1" dirty="0">
                  <a:solidFill>
                    <a:srgbClr val="00B0F0"/>
                  </a:solidFill>
                </a:rPr>
                <a:t>Display </a:t>
              </a:r>
            </a:p>
          </p:txBody>
        </p:sp>
        <p:sp>
          <p:nvSpPr>
            <p:cNvPr id="23" name="Arrow: Right 22">
              <a:extLst>
                <a:ext uri="{FF2B5EF4-FFF2-40B4-BE49-F238E27FC236}">
                  <a16:creationId xmlns:a16="http://schemas.microsoft.com/office/drawing/2014/main" id="{73412E91-CECC-FC89-4632-FAC09DA25A90}"/>
                </a:ext>
              </a:extLst>
            </p:cNvPr>
            <p:cNvSpPr/>
            <p:nvPr/>
          </p:nvSpPr>
          <p:spPr>
            <a:xfrm flipH="1">
              <a:off x="10276204" y="4558698"/>
              <a:ext cx="674237" cy="153345"/>
            </a:xfrm>
            <a:prstGeom prst="rightArrow">
              <a:avLst/>
            </a:prstGeom>
            <a:solidFill>
              <a:srgbClr val="00B0F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688AF0B1-0F49-D0A1-5A66-6CC5D0B21FE2}"/>
              </a:ext>
            </a:extLst>
          </p:cNvPr>
          <p:cNvGrpSpPr/>
          <p:nvPr/>
        </p:nvGrpSpPr>
        <p:grpSpPr>
          <a:xfrm>
            <a:off x="184205" y="2550018"/>
            <a:ext cx="3895295" cy="3567448"/>
            <a:chOff x="3425751" y="3028900"/>
            <a:chExt cx="3466941" cy="3567448"/>
          </a:xfrm>
        </p:grpSpPr>
        <p:sp>
          <p:nvSpPr>
            <p:cNvPr id="25" name="Rectangle 24">
              <a:extLst>
                <a:ext uri="{FF2B5EF4-FFF2-40B4-BE49-F238E27FC236}">
                  <a16:creationId xmlns:a16="http://schemas.microsoft.com/office/drawing/2014/main" id="{AD5E29E6-1EE8-8F6E-8C3E-5375BA93F709}"/>
                </a:ext>
              </a:extLst>
            </p:cNvPr>
            <p:cNvSpPr/>
            <p:nvPr/>
          </p:nvSpPr>
          <p:spPr>
            <a:xfrm>
              <a:off x="4670396" y="3028900"/>
              <a:ext cx="2222296" cy="3567448"/>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202FB2C8-207B-D719-3ED1-B9D95B22817A}"/>
                </a:ext>
              </a:extLst>
            </p:cNvPr>
            <p:cNvSpPr txBox="1"/>
            <p:nvPr/>
          </p:nvSpPr>
          <p:spPr>
            <a:xfrm>
              <a:off x="3425751" y="3848897"/>
              <a:ext cx="698012" cy="369332"/>
            </a:xfrm>
            <a:prstGeom prst="rect">
              <a:avLst/>
            </a:prstGeom>
            <a:noFill/>
          </p:spPr>
          <p:txBody>
            <a:bodyPr wrap="none" rtlCol="0">
              <a:spAutoFit/>
            </a:bodyPr>
            <a:lstStyle/>
            <a:p>
              <a:r>
                <a:rPr lang="en-GB" b="1" dirty="0">
                  <a:solidFill>
                    <a:schemeClr val="accent4"/>
                  </a:solidFill>
                </a:rPr>
                <a:t>Layers</a:t>
              </a:r>
            </a:p>
          </p:txBody>
        </p:sp>
        <p:sp>
          <p:nvSpPr>
            <p:cNvPr id="27" name="Arrow: Right 26">
              <a:extLst>
                <a:ext uri="{FF2B5EF4-FFF2-40B4-BE49-F238E27FC236}">
                  <a16:creationId xmlns:a16="http://schemas.microsoft.com/office/drawing/2014/main" id="{23A92187-0418-4CDE-F8A2-FDD9C4A15F0A}"/>
                </a:ext>
              </a:extLst>
            </p:cNvPr>
            <p:cNvSpPr/>
            <p:nvPr/>
          </p:nvSpPr>
          <p:spPr>
            <a:xfrm rot="10800000" flipH="1">
              <a:off x="4123763" y="3949961"/>
              <a:ext cx="438912" cy="167204"/>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grpSp>
      <p:pic>
        <p:nvPicPr>
          <p:cNvPr id="37" name="Picture 36">
            <a:extLst>
              <a:ext uri="{FF2B5EF4-FFF2-40B4-BE49-F238E27FC236}">
                <a16:creationId xmlns:a16="http://schemas.microsoft.com/office/drawing/2014/main" id="{AF638AFA-6CAC-3958-0675-3F484DC253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87887" y="80786"/>
            <a:ext cx="9156990" cy="1163079"/>
          </a:xfrm>
          <a:prstGeom prst="rect">
            <a:avLst/>
          </a:prstGeom>
        </p:spPr>
      </p:pic>
    </p:spTree>
    <p:extLst>
      <p:ext uri="{BB962C8B-B14F-4D97-AF65-F5344CB8AC3E}">
        <p14:creationId xmlns:p14="http://schemas.microsoft.com/office/powerpoint/2010/main" val="3263984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493E9-1F43-A13C-8447-7A92BA887914}"/>
            </a:ext>
          </a:extLst>
        </p:cNvPr>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89F0735B-89D4-55C5-9059-EB9584FFF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19" y="1723584"/>
            <a:ext cx="5600781" cy="3766043"/>
          </a:xfrm>
          <a:prstGeom prst="rect">
            <a:avLst/>
          </a:prstGeom>
        </p:spPr>
      </p:pic>
      <p:sp>
        <p:nvSpPr>
          <p:cNvPr id="8" name="Rectangle 7">
            <a:extLst>
              <a:ext uri="{FF2B5EF4-FFF2-40B4-BE49-F238E27FC236}">
                <a16:creationId xmlns:a16="http://schemas.microsoft.com/office/drawing/2014/main" id="{91BD46E5-2DA9-4E8D-6A0F-7E9373167DF5}"/>
              </a:ext>
            </a:extLst>
          </p:cNvPr>
          <p:cNvSpPr/>
          <p:nvPr/>
        </p:nvSpPr>
        <p:spPr>
          <a:xfrm>
            <a:off x="1435994" y="2055250"/>
            <a:ext cx="1272888" cy="140598"/>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pic>
        <p:nvPicPr>
          <p:cNvPr id="5" name="Picture 4" descr="A black background with white text&#10;&#10;AI-generated content may be incorrect.">
            <a:extLst>
              <a:ext uri="{FF2B5EF4-FFF2-40B4-BE49-F238E27FC236}">
                <a16:creationId xmlns:a16="http://schemas.microsoft.com/office/drawing/2014/main" id="{55F480FD-CF24-1F58-5B6F-85E84890C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5806" y="197551"/>
            <a:ext cx="9060388" cy="1017318"/>
          </a:xfrm>
          <a:prstGeom prst="rect">
            <a:avLst/>
          </a:prstGeom>
        </p:spPr>
      </p:pic>
      <p:grpSp>
        <p:nvGrpSpPr>
          <p:cNvPr id="16" name="Group 15">
            <a:extLst>
              <a:ext uri="{FF2B5EF4-FFF2-40B4-BE49-F238E27FC236}">
                <a16:creationId xmlns:a16="http://schemas.microsoft.com/office/drawing/2014/main" id="{B0FA69F4-8653-667F-D4C1-9C0C8CB500A4}"/>
              </a:ext>
            </a:extLst>
          </p:cNvPr>
          <p:cNvGrpSpPr/>
          <p:nvPr/>
        </p:nvGrpSpPr>
        <p:grpSpPr>
          <a:xfrm>
            <a:off x="6912040" y="1010992"/>
            <a:ext cx="5081054" cy="3535601"/>
            <a:chOff x="0" y="0"/>
            <a:chExt cx="3921125" cy="2587625"/>
          </a:xfrm>
        </p:grpSpPr>
        <p:pic>
          <p:nvPicPr>
            <p:cNvPr id="17" name="Picture 16" descr="A screenshot of a computer&#10;&#10;AI-generated content may be incorrect.">
              <a:extLst>
                <a:ext uri="{FF2B5EF4-FFF2-40B4-BE49-F238E27FC236}">
                  <a16:creationId xmlns:a16="http://schemas.microsoft.com/office/drawing/2014/main" id="{4AD1CBF6-D74D-CA62-C554-F0AD304DF8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3921125" cy="2587625"/>
            </a:xfrm>
            <a:prstGeom prst="rect">
              <a:avLst/>
            </a:prstGeom>
          </p:spPr>
        </p:pic>
        <p:sp>
          <p:nvSpPr>
            <p:cNvPr id="18" name="Rectangle 17">
              <a:extLst>
                <a:ext uri="{FF2B5EF4-FFF2-40B4-BE49-F238E27FC236}">
                  <a16:creationId xmlns:a16="http://schemas.microsoft.com/office/drawing/2014/main" id="{1E51F35F-198D-A492-18AB-C26E1136D46B}"/>
                </a:ext>
              </a:extLst>
            </p:cNvPr>
            <p:cNvSpPr/>
            <p:nvPr/>
          </p:nvSpPr>
          <p:spPr>
            <a:xfrm>
              <a:off x="1202392" y="578448"/>
              <a:ext cx="524648" cy="90381"/>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Rectangle 18">
              <a:extLst>
                <a:ext uri="{FF2B5EF4-FFF2-40B4-BE49-F238E27FC236}">
                  <a16:creationId xmlns:a16="http://schemas.microsoft.com/office/drawing/2014/main" id="{29299FC9-76E0-08AB-7ACC-46DEFBDCA977}"/>
                </a:ext>
              </a:extLst>
            </p:cNvPr>
            <p:cNvSpPr/>
            <p:nvPr/>
          </p:nvSpPr>
          <p:spPr>
            <a:xfrm>
              <a:off x="2977403" y="2063003"/>
              <a:ext cx="627421" cy="96479"/>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Rectangle 19">
              <a:extLst>
                <a:ext uri="{FF2B5EF4-FFF2-40B4-BE49-F238E27FC236}">
                  <a16:creationId xmlns:a16="http://schemas.microsoft.com/office/drawing/2014/main" id="{31B69538-2492-EBB7-408C-861F1BEBE7D3}"/>
                </a:ext>
              </a:extLst>
            </p:cNvPr>
            <p:cNvSpPr/>
            <p:nvPr/>
          </p:nvSpPr>
          <p:spPr>
            <a:xfrm>
              <a:off x="1202392" y="750570"/>
              <a:ext cx="814234" cy="90381"/>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5" name="Group 14">
            <a:extLst>
              <a:ext uri="{FF2B5EF4-FFF2-40B4-BE49-F238E27FC236}">
                <a16:creationId xmlns:a16="http://schemas.microsoft.com/office/drawing/2014/main" id="{21D30D8C-100D-A863-5AC0-4DEF5C463D15}"/>
              </a:ext>
            </a:extLst>
          </p:cNvPr>
          <p:cNvGrpSpPr/>
          <p:nvPr/>
        </p:nvGrpSpPr>
        <p:grpSpPr>
          <a:xfrm>
            <a:off x="3171873" y="3235372"/>
            <a:ext cx="5081054" cy="3425077"/>
            <a:chOff x="3254500" y="2814737"/>
            <a:chExt cx="5081054" cy="3425077"/>
          </a:xfrm>
        </p:grpSpPr>
        <p:pic>
          <p:nvPicPr>
            <p:cNvPr id="11" name="Picture 10" descr="A screenshot of a computer&#10;&#10;AI-generated content may be incorrect.">
              <a:extLst>
                <a:ext uri="{FF2B5EF4-FFF2-40B4-BE49-F238E27FC236}">
                  <a16:creationId xmlns:a16="http://schemas.microsoft.com/office/drawing/2014/main" id="{93B7A885-9429-BF41-6A06-03926B55E6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4500" y="2814737"/>
              <a:ext cx="5081054" cy="3425077"/>
            </a:xfrm>
            <a:prstGeom prst="rect">
              <a:avLst/>
            </a:prstGeom>
          </p:spPr>
        </p:pic>
        <p:sp>
          <p:nvSpPr>
            <p:cNvPr id="13" name="Rectangle 12">
              <a:extLst>
                <a:ext uri="{FF2B5EF4-FFF2-40B4-BE49-F238E27FC236}">
                  <a16:creationId xmlns:a16="http://schemas.microsoft.com/office/drawing/2014/main" id="{E100CF65-58A3-5FB1-E99F-8E27E89ABE2F}"/>
                </a:ext>
              </a:extLst>
            </p:cNvPr>
            <p:cNvSpPr/>
            <p:nvPr/>
          </p:nvSpPr>
          <p:spPr>
            <a:xfrm>
              <a:off x="4808309" y="3375099"/>
              <a:ext cx="794334" cy="133558"/>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pic>
        <p:nvPicPr>
          <p:cNvPr id="23" name="Picture 22" descr="A black background with white letters&#10;&#10;AI-generated content may be incorrect.">
            <a:extLst>
              <a:ext uri="{FF2B5EF4-FFF2-40B4-BE49-F238E27FC236}">
                <a16:creationId xmlns:a16="http://schemas.microsoft.com/office/drawing/2014/main" id="{E7097A20-AC9E-E8DB-F39D-E9EB253E58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2009" y="1010992"/>
            <a:ext cx="3918103" cy="642857"/>
          </a:xfrm>
          <a:prstGeom prst="rect">
            <a:avLst/>
          </a:prstGeom>
        </p:spPr>
      </p:pic>
    </p:spTree>
    <p:extLst>
      <p:ext uri="{BB962C8B-B14F-4D97-AF65-F5344CB8AC3E}">
        <p14:creationId xmlns:p14="http://schemas.microsoft.com/office/powerpoint/2010/main" val="3478709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C313D-E8B5-DFD2-AE31-4471B15305F1}"/>
            </a:ext>
          </a:extLst>
        </p:cNvPr>
        <p:cNvGrpSpPr/>
        <p:nvPr/>
      </p:nvGrpSpPr>
      <p:grpSpPr>
        <a:xfrm>
          <a:off x="0" y="0"/>
          <a:ext cx="0" cy="0"/>
          <a:chOff x="0" y="0"/>
          <a:chExt cx="0" cy="0"/>
        </a:xfrm>
      </p:grpSpPr>
      <p:pic>
        <p:nvPicPr>
          <p:cNvPr id="5" name="Picture 4" descr="A black background with white text&#10;&#10;AI-generated content may be incorrect.">
            <a:extLst>
              <a:ext uri="{FF2B5EF4-FFF2-40B4-BE49-F238E27FC236}">
                <a16:creationId xmlns:a16="http://schemas.microsoft.com/office/drawing/2014/main" id="{0BD8E563-0DAF-C99F-9AB1-270FCD32E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806" y="197551"/>
            <a:ext cx="9060388" cy="1017318"/>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1EA3B7D3-9C08-C9C4-5359-C30509488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31" y="1214869"/>
            <a:ext cx="4863465" cy="3235325"/>
          </a:xfrm>
          <a:prstGeom prst="rect">
            <a:avLst/>
          </a:prstGeom>
        </p:spPr>
      </p:pic>
      <p:grpSp>
        <p:nvGrpSpPr>
          <p:cNvPr id="9" name="Group 8">
            <a:extLst>
              <a:ext uri="{FF2B5EF4-FFF2-40B4-BE49-F238E27FC236}">
                <a16:creationId xmlns:a16="http://schemas.microsoft.com/office/drawing/2014/main" id="{D094FF4F-D3CD-B274-E4D1-38C51A754033}"/>
              </a:ext>
            </a:extLst>
          </p:cNvPr>
          <p:cNvGrpSpPr/>
          <p:nvPr/>
        </p:nvGrpSpPr>
        <p:grpSpPr>
          <a:xfrm>
            <a:off x="723456" y="3019275"/>
            <a:ext cx="5606415" cy="3716655"/>
            <a:chOff x="3292792" y="1570673"/>
            <a:chExt cx="5606415" cy="3716655"/>
          </a:xfrm>
        </p:grpSpPr>
        <p:pic>
          <p:nvPicPr>
            <p:cNvPr id="3" name="Picture 2" descr="A screenshot of a computer&#10;&#10;AI-generated content may be incorrect.">
              <a:extLst>
                <a:ext uri="{FF2B5EF4-FFF2-40B4-BE49-F238E27FC236}">
                  <a16:creationId xmlns:a16="http://schemas.microsoft.com/office/drawing/2014/main" id="{F8EC80FA-3096-8E86-D16A-A6CB0A6F8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2792" y="1570673"/>
              <a:ext cx="5606415" cy="3716655"/>
            </a:xfrm>
            <a:prstGeom prst="rect">
              <a:avLst/>
            </a:prstGeom>
          </p:spPr>
        </p:pic>
        <p:sp>
          <p:nvSpPr>
            <p:cNvPr id="4" name="Rectangle 3">
              <a:extLst>
                <a:ext uri="{FF2B5EF4-FFF2-40B4-BE49-F238E27FC236}">
                  <a16:creationId xmlns:a16="http://schemas.microsoft.com/office/drawing/2014/main" id="{657930C2-CE63-2BDF-3E62-8A80845617C0}"/>
                </a:ext>
              </a:extLst>
            </p:cNvPr>
            <p:cNvSpPr/>
            <p:nvPr/>
          </p:nvSpPr>
          <p:spPr>
            <a:xfrm>
              <a:off x="7010082" y="2525713"/>
              <a:ext cx="523240" cy="2419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Rectangle 5">
              <a:extLst>
                <a:ext uri="{FF2B5EF4-FFF2-40B4-BE49-F238E27FC236}">
                  <a16:creationId xmlns:a16="http://schemas.microsoft.com/office/drawing/2014/main" id="{90D8C1D4-4FA0-4CE7-F3C2-62548C72001D}"/>
                </a:ext>
              </a:extLst>
            </p:cNvPr>
            <p:cNvSpPr/>
            <p:nvPr/>
          </p:nvSpPr>
          <p:spPr>
            <a:xfrm>
              <a:off x="8403465" y="4053523"/>
              <a:ext cx="345882" cy="241853"/>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grpSp>
        <p:nvGrpSpPr>
          <p:cNvPr id="14" name="Group 13">
            <a:extLst>
              <a:ext uri="{FF2B5EF4-FFF2-40B4-BE49-F238E27FC236}">
                <a16:creationId xmlns:a16="http://schemas.microsoft.com/office/drawing/2014/main" id="{CA2D9039-8B0F-A3BA-E639-556192E32F0B}"/>
              </a:ext>
            </a:extLst>
          </p:cNvPr>
          <p:cNvGrpSpPr/>
          <p:nvPr/>
        </p:nvGrpSpPr>
        <p:grpSpPr>
          <a:xfrm>
            <a:off x="5538815" y="1044371"/>
            <a:ext cx="5415915" cy="3576320"/>
            <a:chOff x="3388042" y="1640840"/>
            <a:chExt cx="5415915" cy="3576320"/>
          </a:xfrm>
        </p:grpSpPr>
        <p:pic>
          <p:nvPicPr>
            <p:cNvPr id="10" name="Picture 9" descr="A screenshot of a computer&#10;&#10;AI-generated content may be incorrect.">
              <a:extLst>
                <a:ext uri="{FF2B5EF4-FFF2-40B4-BE49-F238E27FC236}">
                  <a16:creationId xmlns:a16="http://schemas.microsoft.com/office/drawing/2014/main" id="{A50C8756-8F1B-A8EA-5CFB-63E1094695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8042" y="1640840"/>
              <a:ext cx="5415915" cy="3576320"/>
            </a:xfrm>
            <a:prstGeom prst="rect">
              <a:avLst/>
            </a:prstGeom>
          </p:spPr>
        </p:pic>
        <p:sp>
          <p:nvSpPr>
            <p:cNvPr id="12" name="Rectangle 11">
              <a:extLst>
                <a:ext uri="{FF2B5EF4-FFF2-40B4-BE49-F238E27FC236}">
                  <a16:creationId xmlns:a16="http://schemas.microsoft.com/office/drawing/2014/main" id="{5AD825E2-396E-BF74-CADB-E5F2D174D16F}"/>
                </a:ext>
              </a:extLst>
            </p:cNvPr>
            <p:cNvSpPr/>
            <p:nvPr/>
          </p:nvSpPr>
          <p:spPr>
            <a:xfrm>
              <a:off x="3416617" y="2561590"/>
              <a:ext cx="1616075" cy="2436495"/>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pic>
        <p:nvPicPr>
          <p:cNvPr id="21" name="Picture 20" descr="A screenshot of a computer&#10;&#10;AI-generated content may be incorrect.">
            <a:extLst>
              <a:ext uri="{FF2B5EF4-FFF2-40B4-BE49-F238E27FC236}">
                <a16:creationId xmlns:a16="http://schemas.microsoft.com/office/drawing/2014/main" id="{F18ED3D8-E541-4A55-845A-3C30505BF8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9248" y="3286610"/>
            <a:ext cx="5164455" cy="3449320"/>
          </a:xfrm>
          <a:prstGeom prst="rect">
            <a:avLst/>
          </a:prstGeom>
        </p:spPr>
      </p:pic>
    </p:spTree>
    <p:extLst>
      <p:ext uri="{BB962C8B-B14F-4D97-AF65-F5344CB8AC3E}">
        <p14:creationId xmlns:p14="http://schemas.microsoft.com/office/powerpoint/2010/main" val="32523640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0E89-AFCC-6098-561A-BF91388527E8}"/>
            </a:ext>
          </a:extLst>
        </p:cNvPr>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586B2721-95CF-7559-7565-8CE0884CD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1705" y="318285"/>
            <a:ext cx="3477525" cy="856219"/>
          </a:xfrm>
          <a:prstGeom prst="rect">
            <a:avLst/>
          </a:prstGeom>
        </p:spPr>
      </p:pic>
      <p:grpSp>
        <p:nvGrpSpPr>
          <p:cNvPr id="19" name="Group 18">
            <a:extLst>
              <a:ext uri="{FF2B5EF4-FFF2-40B4-BE49-F238E27FC236}">
                <a16:creationId xmlns:a16="http://schemas.microsoft.com/office/drawing/2014/main" id="{86D3CE2F-F3C1-00E6-0B9C-45D8A89C5605}"/>
              </a:ext>
            </a:extLst>
          </p:cNvPr>
          <p:cNvGrpSpPr/>
          <p:nvPr/>
        </p:nvGrpSpPr>
        <p:grpSpPr>
          <a:xfrm>
            <a:off x="277763" y="1174504"/>
            <a:ext cx="6522282" cy="3081964"/>
            <a:chOff x="483825" y="1245338"/>
            <a:chExt cx="6188710" cy="2873375"/>
          </a:xfrm>
        </p:grpSpPr>
        <p:pic>
          <p:nvPicPr>
            <p:cNvPr id="13" name="Picture 12" descr="A screenshot of a computer&#10;&#10;AI-generated content may be incorrect.">
              <a:extLst>
                <a:ext uri="{FF2B5EF4-FFF2-40B4-BE49-F238E27FC236}">
                  <a16:creationId xmlns:a16="http://schemas.microsoft.com/office/drawing/2014/main" id="{730AEF9C-3CF3-CA1E-7104-7666DFEE89A7}"/>
                </a:ext>
              </a:extLst>
            </p:cNvPr>
            <p:cNvPicPr>
              <a:picLocks noChangeAspect="1"/>
            </p:cNvPicPr>
            <p:nvPr/>
          </p:nvPicPr>
          <p:blipFill rotWithShape="1">
            <a:blip r:embed="rId4">
              <a:extLst>
                <a:ext uri="{28A0092B-C50C-407E-A947-70E740481C1C}">
                  <a14:useLocalDpi xmlns:a14="http://schemas.microsoft.com/office/drawing/2010/main" val="0"/>
                </a:ext>
              </a:extLst>
            </a:blip>
            <a:srcRect b="29297"/>
            <a:stretch/>
          </p:blipFill>
          <p:spPr bwMode="auto">
            <a:xfrm>
              <a:off x="483825" y="1245338"/>
              <a:ext cx="6188710" cy="2873375"/>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05AA5A0B-0254-566F-DCBA-3DA6C3E7E0FC}"/>
                </a:ext>
              </a:extLst>
            </p:cNvPr>
            <p:cNvSpPr/>
            <p:nvPr/>
          </p:nvSpPr>
          <p:spPr>
            <a:xfrm>
              <a:off x="2309450" y="1592048"/>
              <a:ext cx="231775" cy="2159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Rectangle 15">
              <a:extLst>
                <a:ext uri="{FF2B5EF4-FFF2-40B4-BE49-F238E27FC236}">
                  <a16:creationId xmlns:a16="http://schemas.microsoft.com/office/drawing/2014/main" id="{73312403-DCBB-8486-55A6-94E4FC03E301}"/>
                </a:ext>
              </a:extLst>
            </p:cNvPr>
            <p:cNvSpPr/>
            <p:nvPr/>
          </p:nvSpPr>
          <p:spPr>
            <a:xfrm>
              <a:off x="3505790" y="1584428"/>
              <a:ext cx="231775" cy="22288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76CE171F-C860-4F43-15D5-6B0C0E45C2CD}"/>
                </a:ext>
              </a:extLst>
            </p:cNvPr>
            <p:cNvSpPr/>
            <p:nvPr/>
          </p:nvSpPr>
          <p:spPr>
            <a:xfrm>
              <a:off x="1918290" y="1588238"/>
              <a:ext cx="231775" cy="219710"/>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8" name="Rectangle 17">
              <a:extLst>
                <a:ext uri="{FF2B5EF4-FFF2-40B4-BE49-F238E27FC236}">
                  <a16:creationId xmlns:a16="http://schemas.microsoft.com/office/drawing/2014/main" id="{B7DF83DF-D0D5-5B38-84E7-23AE9446A30B}"/>
                </a:ext>
              </a:extLst>
            </p:cNvPr>
            <p:cNvSpPr/>
            <p:nvPr/>
          </p:nvSpPr>
          <p:spPr>
            <a:xfrm>
              <a:off x="2722835" y="1588238"/>
              <a:ext cx="231775" cy="219710"/>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23" name="Group 22">
            <a:extLst>
              <a:ext uri="{FF2B5EF4-FFF2-40B4-BE49-F238E27FC236}">
                <a16:creationId xmlns:a16="http://schemas.microsoft.com/office/drawing/2014/main" id="{9F4993F7-37BF-C96F-A785-860B4162ED56}"/>
              </a:ext>
            </a:extLst>
          </p:cNvPr>
          <p:cNvGrpSpPr/>
          <p:nvPr/>
        </p:nvGrpSpPr>
        <p:grpSpPr>
          <a:xfrm>
            <a:off x="5102180" y="2511381"/>
            <a:ext cx="6522282" cy="4134006"/>
            <a:chOff x="5435752" y="2728071"/>
            <a:chExt cx="6188710" cy="3917315"/>
          </a:xfrm>
        </p:grpSpPr>
        <p:pic>
          <p:nvPicPr>
            <p:cNvPr id="20" name="Picture 19" descr="A screenshot of a computer&#10;&#10;AI-generated content may be incorrect.">
              <a:extLst>
                <a:ext uri="{FF2B5EF4-FFF2-40B4-BE49-F238E27FC236}">
                  <a16:creationId xmlns:a16="http://schemas.microsoft.com/office/drawing/2014/main" id="{40A77E8E-1E73-E8A8-CA4E-35112C90EC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5752" y="2728071"/>
              <a:ext cx="6188710" cy="3917315"/>
            </a:xfrm>
            <a:prstGeom prst="rect">
              <a:avLst/>
            </a:prstGeom>
          </p:spPr>
        </p:pic>
        <p:sp>
          <p:nvSpPr>
            <p:cNvPr id="22" name="Rectangle 21">
              <a:extLst>
                <a:ext uri="{FF2B5EF4-FFF2-40B4-BE49-F238E27FC236}">
                  <a16:creationId xmlns:a16="http://schemas.microsoft.com/office/drawing/2014/main" id="{4828976C-47B3-3A35-C47F-03A9D2E58AE9}"/>
                </a:ext>
              </a:extLst>
            </p:cNvPr>
            <p:cNvSpPr/>
            <p:nvPr/>
          </p:nvSpPr>
          <p:spPr>
            <a:xfrm>
              <a:off x="5477662" y="6435201"/>
              <a:ext cx="1226820" cy="17018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pic>
        <p:nvPicPr>
          <p:cNvPr id="24" name="Picture 23">
            <a:extLst>
              <a:ext uri="{FF2B5EF4-FFF2-40B4-BE49-F238E27FC236}">
                <a16:creationId xmlns:a16="http://schemas.microsoft.com/office/drawing/2014/main" id="{4BF2FDEE-3E34-D258-BCA1-6BCC418083F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0175302">
            <a:off x="10871860" y="634805"/>
            <a:ext cx="1389213" cy="1297319"/>
          </a:xfrm>
          <a:prstGeom prst="rect">
            <a:avLst/>
          </a:prstGeom>
        </p:spPr>
      </p:pic>
    </p:spTree>
    <p:extLst>
      <p:ext uri="{BB962C8B-B14F-4D97-AF65-F5344CB8AC3E}">
        <p14:creationId xmlns:p14="http://schemas.microsoft.com/office/powerpoint/2010/main" val="24918555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030EC-3852-BA0C-C495-C7401A23BDF9}"/>
            </a:ext>
          </a:extLst>
        </p:cNvPr>
        <p:cNvGrpSpPr/>
        <p:nvPr/>
      </p:nvGrpSpPr>
      <p:grpSpPr>
        <a:xfrm>
          <a:off x="0" y="0"/>
          <a:ext cx="0" cy="0"/>
          <a:chOff x="0" y="0"/>
          <a:chExt cx="0" cy="0"/>
        </a:xfrm>
      </p:grpSpPr>
      <p:pic>
        <p:nvPicPr>
          <p:cNvPr id="4" name="Picture 3" descr="A black background with white text&#10;&#10;AI-generated content may be incorrect.">
            <a:extLst>
              <a:ext uri="{FF2B5EF4-FFF2-40B4-BE49-F238E27FC236}">
                <a16:creationId xmlns:a16="http://schemas.microsoft.com/office/drawing/2014/main" id="{8B24E2FF-C99F-CF18-3302-D3BD94D5A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779" y="176410"/>
            <a:ext cx="8784442" cy="941190"/>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A1B91521-6BDF-057E-7769-FB9C34D86C08}"/>
              </a:ext>
            </a:extLst>
          </p:cNvPr>
          <p:cNvPicPr>
            <a:picLocks noChangeAspect="1"/>
          </p:cNvPicPr>
          <p:nvPr/>
        </p:nvPicPr>
        <p:blipFill rotWithShape="1">
          <a:blip r:embed="rId4">
            <a:extLst>
              <a:ext uri="{28A0092B-C50C-407E-A947-70E740481C1C}">
                <a14:useLocalDpi xmlns:a14="http://schemas.microsoft.com/office/drawing/2010/main" val="0"/>
              </a:ext>
            </a:extLst>
          </a:blip>
          <a:srcRect b="57412"/>
          <a:stretch/>
        </p:blipFill>
        <p:spPr bwMode="auto">
          <a:xfrm>
            <a:off x="304376" y="1564822"/>
            <a:ext cx="5961380" cy="1955800"/>
          </a:xfrm>
          <a:prstGeom prst="rect">
            <a:avLst/>
          </a:prstGeom>
          <a:ln>
            <a:noFill/>
          </a:ln>
          <a:extLst>
            <a:ext uri="{53640926-AAD7-44D8-BBD7-CCE9431645EC}">
              <a14:shadowObscured xmlns:a14="http://schemas.microsoft.com/office/drawing/2010/main"/>
            </a:ext>
          </a:extLst>
        </p:spPr>
      </p:pic>
      <p:grpSp>
        <p:nvGrpSpPr>
          <p:cNvPr id="15" name="Group 14">
            <a:extLst>
              <a:ext uri="{FF2B5EF4-FFF2-40B4-BE49-F238E27FC236}">
                <a16:creationId xmlns:a16="http://schemas.microsoft.com/office/drawing/2014/main" id="{03E9562B-B7CE-1FD5-04BA-E838FFB30AA0}"/>
              </a:ext>
            </a:extLst>
          </p:cNvPr>
          <p:cNvGrpSpPr/>
          <p:nvPr/>
        </p:nvGrpSpPr>
        <p:grpSpPr>
          <a:xfrm>
            <a:off x="6664961" y="1191260"/>
            <a:ext cx="4830762" cy="5142547"/>
            <a:chOff x="6995477" y="1353080"/>
            <a:chExt cx="3931285" cy="4300855"/>
          </a:xfrm>
        </p:grpSpPr>
        <p:pic>
          <p:nvPicPr>
            <p:cNvPr id="6" name="Picture 5" descr="A screenshot of a computer&#10;&#10;AI-generated content may be incorrect.">
              <a:extLst>
                <a:ext uri="{FF2B5EF4-FFF2-40B4-BE49-F238E27FC236}">
                  <a16:creationId xmlns:a16="http://schemas.microsoft.com/office/drawing/2014/main" id="{B695EA01-D1C8-581B-466F-D7AC1E23087B}"/>
                </a:ext>
              </a:extLst>
            </p:cNvPr>
            <p:cNvPicPr>
              <a:picLocks noChangeAspect="1"/>
            </p:cNvPicPr>
            <p:nvPr/>
          </p:nvPicPr>
          <p:blipFill rotWithShape="1">
            <a:blip r:embed="rId5">
              <a:extLst>
                <a:ext uri="{28A0092B-C50C-407E-A947-70E740481C1C}">
                  <a14:useLocalDpi xmlns:a14="http://schemas.microsoft.com/office/drawing/2010/main" val="0"/>
                </a:ext>
              </a:extLst>
            </a:blip>
            <a:srcRect l="15133" t="7271" r="22618" b="4532"/>
            <a:stretch/>
          </p:blipFill>
          <p:spPr bwMode="auto">
            <a:xfrm>
              <a:off x="6995477" y="1353080"/>
              <a:ext cx="3931285" cy="4300855"/>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08C88427-7E98-3C84-D913-AE932BD53082}"/>
                </a:ext>
              </a:extLst>
            </p:cNvPr>
            <p:cNvSpPr/>
            <p:nvPr/>
          </p:nvSpPr>
          <p:spPr>
            <a:xfrm>
              <a:off x="8111172" y="1665500"/>
              <a:ext cx="529590" cy="1555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Rectangle 7">
              <a:extLst>
                <a:ext uri="{FF2B5EF4-FFF2-40B4-BE49-F238E27FC236}">
                  <a16:creationId xmlns:a16="http://schemas.microsoft.com/office/drawing/2014/main" id="{DFFCA9FF-D0D9-FA38-B3EF-2FE5437B6207}"/>
                </a:ext>
              </a:extLst>
            </p:cNvPr>
            <p:cNvSpPr/>
            <p:nvPr/>
          </p:nvSpPr>
          <p:spPr>
            <a:xfrm>
              <a:off x="8117522" y="2017290"/>
              <a:ext cx="529590" cy="155575"/>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Rectangle 11">
              <a:extLst>
                <a:ext uri="{FF2B5EF4-FFF2-40B4-BE49-F238E27FC236}">
                  <a16:creationId xmlns:a16="http://schemas.microsoft.com/office/drawing/2014/main" id="{377DA915-00C8-D586-B90D-B7830A896CB7}"/>
                </a:ext>
              </a:extLst>
            </p:cNvPr>
            <p:cNvSpPr/>
            <p:nvPr/>
          </p:nvSpPr>
          <p:spPr>
            <a:xfrm>
              <a:off x="10392092" y="1666770"/>
              <a:ext cx="222885" cy="15557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ectangle 12">
              <a:extLst>
                <a:ext uri="{FF2B5EF4-FFF2-40B4-BE49-F238E27FC236}">
                  <a16:creationId xmlns:a16="http://schemas.microsoft.com/office/drawing/2014/main" id="{A8705D7D-EDD9-CBF1-1650-CE9A6C2DA7D2}"/>
                </a:ext>
              </a:extLst>
            </p:cNvPr>
            <p:cNvSpPr/>
            <p:nvPr/>
          </p:nvSpPr>
          <p:spPr>
            <a:xfrm>
              <a:off x="8105457" y="2330980"/>
              <a:ext cx="749300" cy="144780"/>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BFD2B5CB-8FAF-92CF-AF78-85A0A8843B20}"/>
                </a:ext>
              </a:extLst>
            </p:cNvPr>
            <p:cNvSpPr/>
            <p:nvPr/>
          </p:nvSpPr>
          <p:spPr>
            <a:xfrm>
              <a:off x="7269797" y="2511320"/>
              <a:ext cx="3235325" cy="936625"/>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pic>
        <p:nvPicPr>
          <p:cNvPr id="16" name="Picture 15" descr="A screenshot of a computer&#10;&#10;AI-generated content may be incorrect.">
            <a:extLst>
              <a:ext uri="{FF2B5EF4-FFF2-40B4-BE49-F238E27FC236}">
                <a16:creationId xmlns:a16="http://schemas.microsoft.com/office/drawing/2014/main" id="{DFBD36D5-B34D-878F-FB9D-FE34ADF77A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0504" y="3696098"/>
            <a:ext cx="3925252" cy="2623276"/>
          </a:xfrm>
          <a:prstGeom prst="rect">
            <a:avLst/>
          </a:prstGeom>
          <a:ln w="28575">
            <a:solidFill>
              <a:srgbClr val="FFC000"/>
            </a:solidFill>
          </a:ln>
        </p:spPr>
      </p:pic>
      <p:pic>
        <p:nvPicPr>
          <p:cNvPr id="3" name="Picture 2" descr="A white text on a black background&#10;&#10;AI-generated content may be incorrect.">
            <a:extLst>
              <a:ext uri="{FF2B5EF4-FFF2-40B4-BE49-F238E27FC236}">
                <a16:creationId xmlns:a16="http://schemas.microsoft.com/office/drawing/2014/main" id="{8E2BD041-4CD8-605A-DAF0-DEA7ADE208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8635" y="883910"/>
            <a:ext cx="4217365" cy="642857"/>
          </a:xfrm>
          <a:prstGeom prst="rect">
            <a:avLst/>
          </a:prstGeom>
        </p:spPr>
      </p:pic>
    </p:spTree>
    <p:extLst>
      <p:ext uri="{BB962C8B-B14F-4D97-AF65-F5344CB8AC3E}">
        <p14:creationId xmlns:p14="http://schemas.microsoft.com/office/powerpoint/2010/main" val="27317621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516B8-6F2C-1E21-1AAB-A4A091BC0BCE}"/>
            </a:ext>
          </a:extLst>
        </p:cNvPr>
        <p:cNvGrpSpPr/>
        <p:nvPr/>
      </p:nvGrpSpPr>
      <p:grpSpPr>
        <a:xfrm>
          <a:off x="0" y="0"/>
          <a:ext cx="0" cy="0"/>
          <a:chOff x="0" y="0"/>
          <a:chExt cx="0" cy="0"/>
        </a:xfrm>
      </p:grpSpPr>
      <p:pic>
        <p:nvPicPr>
          <p:cNvPr id="4" name="Picture 3" descr="A black background with white text&#10;&#10;AI-generated content may be incorrect.">
            <a:extLst>
              <a:ext uri="{FF2B5EF4-FFF2-40B4-BE49-F238E27FC236}">
                <a16:creationId xmlns:a16="http://schemas.microsoft.com/office/drawing/2014/main" id="{E2AAB239-C830-E0C3-169A-D2DAB35E3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779" y="176410"/>
            <a:ext cx="8784442" cy="941190"/>
          </a:xfrm>
          <a:prstGeom prst="rect">
            <a:avLst/>
          </a:prstGeom>
        </p:spPr>
      </p:pic>
      <p:grpSp>
        <p:nvGrpSpPr>
          <p:cNvPr id="31" name="Group 30">
            <a:extLst>
              <a:ext uri="{FF2B5EF4-FFF2-40B4-BE49-F238E27FC236}">
                <a16:creationId xmlns:a16="http://schemas.microsoft.com/office/drawing/2014/main" id="{75C57E0C-87FF-7908-D40B-D6378EFAB020}"/>
              </a:ext>
            </a:extLst>
          </p:cNvPr>
          <p:cNvGrpSpPr/>
          <p:nvPr/>
        </p:nvGrpSpPr>
        <p:grpSpPr>
          <a:xfrm>
            <a:off x="477533" y="1711430"/>
            <a:ext cx="3653790" cy="2676525"/>
            <a:chOff x="313478" y="1562417"/>
            <a:chExt cx="3653790" cy="2676525"/>
          </a:xfrm>
        </p:grpSpPr>
        <p:pic>
          <p:nvPicPr>
            <p:cNvPr id="28" name="Picture 27" descr="A screenshot of a computer&#10;&#10;AI-generated content may be incorrect.">
              <a:extLst>
                <a:ext uri="{FF2B5EF4-FFF2-40B4-BE49-F238E27FC236}">
                  <a16:creationId xmlns:a16="http://schemas.microsoft.com/office/drawing/2014/main" id="{7DD90188-7FB7-493C-9AEA-223DC5CF9446}"/>
                </a:ext>
              </a:extLst>
            </p:cNvPr>
            <p:cNvPicPr>
              <a:picLocks noChangeAspect="1"/>
            </p:cNvPicPr>
            <p:nvPr/>
          </p:nvPicPr>
          <p:blipFill rotWithShape="1">
            <a:blip r:embed="rId4">
              <a:extLst>
                <a:ext uri="{28A0092B-C50C-407E-A947-70E740481C1C}">
                  <a14:useLocalDpi xmlns:a14="http://schemas.microsoft.com/office/drawing/2010/main" val="0"/>
                </a:ext>
              </a:extLst>
            </a:blip>
            <a:srcRect b="41247"/>
            <a:stretch/>
          </p:blipFill>
          <p:spPr bwMode="auto">
            <a:xfrm>
              <a:off x="317288" y="1562417"/>
              <a:ext cx="3649980" cy="2676525"/>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1FD0E78A-792E-7EF7-6505-E6076AF506DD}"/>
                </a:ext>
              </a:extLst>
            </p:cNvPr>
            <p:cNvSpPr/>
            <p:nvPr/>
          </p:nvSpPr>
          <p:spPr>
            <a:xfrm>
              <a:off x="313478" y="2043112"/>
              <a:ext cx="1718945" cy="2368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Rectangle 29">
              <a:extLst>
                <a:ext uri="{FF2B5EF4-FFF2-40B4-BE49-F238E27FC236}">
                  <a16:creationId xmlns:a16="http://schemas.microsoft.com/office/drawing/2014/main" id="{CBF980D7-9C6A-EABF-2742-9A776D8992BF}"/>
                </a:ext>
              </a:extLst>
            </p:cNvPr>
            <p:cNvSpPr/>
            <p:nvPr/>
          </p:nvSpPr>
          <p:spPr>
            <a:xfrm>
              <a:off x="404283" y="2073592"/>
              <a:ext cx="262255" cy="181610"/>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38" name="Group 37">
            <a:extLst>
              <a:ext uri="{FF2B5EF4-FFF2-40B4-BE49-F238E27FC236}">
                <a16:creationId xmlns:a16="http://schemas.microsoft.com/office/drawing/2014/main" id="{99D5B968-0DFE-0AAF-33AF-F64C35E9A3C6}"/>
              </a:ext>
            </a:extLst>
          </p:cNvPr>
          <p:cNvGrpSpPr/>
          <p:nvPr/>
        </p:nvGrpSpPr>
        <p:grpSpPr>
          <a:xfrm>
            <a:off x="4436533" y="1198880"/>
            <a:ext cx="7351184" cy="5520265"/>
            <a:chOff x="5020098" y="1609832"/>
            <a:chExt cx="6188710" cy="4708525"/>
          </a:xfrm>
        </p:grpSpPr>
        <p:pic>
          <p:nvPicPr>
            <p:cNvPr id="32" name="Picture 31" descr="A screenshot of a computer&#10;&#10;AI-generated content may be incorrect.">
              <a:extLst>
                <a:ext uri="{FF2B5EF4-FFF2-40B4-BE49-F238E27FC236}">
                  <a16:creationId xmlns:a16="http://schemas.microsoft.com/office/drawing/2014/main" id="{69461ADE-0902-A0B5-B8CB-60E06A587F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0098" y="1609832"/>
              <a:ext cx="6188710" cy="4708525"/>
            </a:xfrm>
            <a:prstGeom prst="rect">
              <a:avLst/>
            </a:prstGeom>
          </p:spPr>
        </p:pic>
        <p:sp>
          <p:nvSpPr>
            <p:cNvPr id="33" name="Rectangle 32">
              <a:extLst>
                <a:ext uri="{FF2B5EF4-FFF2-40B4-BE49-F238E27FC236}">
                  <a16:creationId xmlns:a16="http://schemas.microsoft.com/office/drawing/2014/main" id="{AF6CB64D-3E57-9B93-9794-BFFE88E2B295}"/>
                </a:ext>
              </a:extLst>
            </p:cNvPr>
            <p:cNvSpPr/>
            <p:nvPr/>
          </p:nvSpPr>
          <p:spPr>
            <a:xfrm>
              <a:off x="7450243" y="2179427"/>
              <a:ext cx="205740" cy="181610"/>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Rectangle 33">
              <a:extLst>
                <a:ext uri="{FF2B5EF4-FFF2-40B4-BE49-F238E27FC236}">
                  <a16:creationId xmlns:a16="http://schemas.microsoft.com/office/drawing/2014/main" id="{34924D6B-4FF3-6ADF-9BFE-67F21A149FC0}"/>
                </a:ext>
              </a:extLst>
            </p:cNvPr>
            <p:cNvSpPr/>
            <p:nvPr/>
          </p:nvSpPr>
          <p:spPr>
            <a:xfrm>
              <a:off x="6994313" y="2178157"/>
              <a:ext cx="191770" cy="181610"/>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Rectangle 34">
              <a:extLst>
                <a:ext uri="{FF2B5EF4-FFF2-40B4-BE49-F238E27FC236}">
                  <a16:creationId xmlns:a16="http://schemas.microsoft.com/office/drawing/2014/main" id="{D5526573-316F-ECC3-8D47-8CE4F0AD91E5}"/>
                </a:ext>
              </a:extLst>
            </p:cNvPr>
            <p:cNvSpPr/>
            <p:nvPr/>
          </p:nvSpPr>
          <p:spPr>
            <a:xfrm>
              <a:off x="6798733" y="2178157"/>
              <a:ext cx="174625" cy="181610"/>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Rectangle 35">
              <a:extLst>
                <a:ext uri="{FF2B5EF4-FFF2-40B4-BE49-F238E27FC236}">
                  <a16:creationId xmlns:a16="http://schemas.microsoft.com/office/drawing/2014/main" id="{307B8C63-61CF-13BD-5938-C636D1792178}"/>
                </a:ext>
              </a:extLst>
            </p:cNvPr>
            <p:cNvSpPr/>
            <p:nvPr/>
          </p:nvSpPr>
          <p:spPr>
            <a:xfrm>
              <a:off x="5383318" y="3639292"/>
              <a:ext cx="3251835" cy="2314575"/>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Rectangle 36">
              <a:extLst>
                <a:ext uri="{FF2B5EF4-FFF2-40B4-BE49-F238E27FC236}">
                  <a16:creationId xmlns:a16="http://schemas.microsoft.com/office/drawing/2014/main" id="{AB9F495F-B6AB-BDBD-B8F3-A055EDAC7F55}"/>
                </a:ext>
              </a:extLst>
            </p:cNvPr>
            <p:cNvSpPr/>
            <p:nvPr/>
          </p:nvSpPr>
          <p:spPr>
            <a:xfrm>
              <a:off x="5079788" y="3358111"/>
              <a:ext cx="1718945" cy="1120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pic>
        <p:nvPicPr>
          <p:cNvPr id="40" name="Picture 39" descr="A black background with a black square&#10;&#10;AI-generated content may be incorrect.">
            <a:extLst>
              <a:ext uri="{FF2B5EF4-FFF2-40B4-BE49-F238E27FC236}">
                <a16:creationId xmlns:a16="http://schemas.microsoft.com/office/drawing/2014/main" id="{AD14C635-FB19-8C14-B671-DE23EFCB53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6333" y="877451"/>
            <a:ext cx="4220136" cy="642857"/>
          </a:xfrm>
          <a:prstGeom prst="rect">
            <a:avLst/>
          </a:prstGeom>
        </p:spPr>
      </p:pic>
      <p:pic>
        <p:nvPicPr>
          <p:cNvPr id="41" name="Picture 40" descr="A pencil with a pink and white pencil&#10;&#10;AI-generated content may be incorrect.">
            <a:extLst>
              <a:ext uri="{FF2B5EF4-FFF2-40B4-BE49-F238E27FC236}">
                <a16:creationId xmlns:a16="http://schemas.microsoft.com/office/drawing/2014/main" id="{3420F894-6489-81D7-7E93-5BAE246C0D4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flipH="1">
            <a:off x="1495437" y="4772456"/>
            <a:ext cx="1402081" cy="1360602"/>
          </a:xfrm>
          <a:prstGeom prst="rect">
            <a:avLst/>
          </a:prstGeom>
        </p:spPr>
      </p:pic>
    </p:spTree>
    <p:extLst>
      <p:ext uri="{BB962C8B-B14F-4D97-AF65-F5344CB8AC3E}">
        <p14:creationId xmlns:p14="http://schemas.microsoft.com/office/powerpoint/2010/main" val="4231834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2124</Words>
  <Application>Microsoft Office PowerPoint</Application>
  <PresentationFormat>Widescreen</PresentationFormat>
  <Paragraphs>95</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Aptos</vt:lpstr>
      <vt:lpstr>Arial</vt:lpstr>
      <vt:lpstr>Avenir Next LT Pro Light</vt:lpstr>
      <vt:lpstr>Calibri</vt:lpstr>
      <vt:lpstr>Calibri Light</vt:lpstr>
      <vt:lpstr>Dorky Circle</vt:lpstr>
      <vt:lpstr>Symbol</vt:lpstr>
      <vt:lpstr>Wingdings</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Donoghue</dc:creator>
  <cp:lastModifiedBy>Sarah Donoghue</cp:lastModifiedBy>
  <cp:revision>75</cp:revision>
  <dcterms:created xsi:type="dcterms:W3CDTF">2025-01-16T17:56:18Z</dcterms:created>
  <dcterms:modified xsi:type="dcterms:W3CDTF">2025-06-03T12:05:37Z</dcterms:modified>
</cp:coreProperties>
</file>